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5" r:id="rId4"/>
    <p:sldMasterId id="2147483687" r:id="rId5"/>
  </p:sldMasterIdLst>
  <p:notesMasterIdLst>
    <p:notesMasterId r:id="rId107"/>
  </p:notesMasterIdLst>
  <p:handoutMasterIdLst>
    <p:handoutMasterId r:id="rId108"/>
  </p:handoutMasterIdLst>
  <p:sldIdLst>
    <p:sldId id="256" r:id="rId6"/>
    <p:sldId id="257" r:id="rId7"/>
    <p:sldId id="258" r:id="rId8"/>
    <p:sldId id="262" r:id="rId9"/>
    <p:sldId id="265" r:id="rId10"/>
    <p:sldId id="266" r:id="rId11"/>
    <p:sldId id="446" r:id="rId12"/>
    <p:sldId id="271" r:id="rId13"/>
    <p:sldId id="447" r:id="rId14"/>
    <p:sldId id="709" r:id="rId15"/>
    <p:sldId id="710" r:id="rId16"/>
    <p:sldId id="291" r:id="rId17"/>
    <p:sldId id="285" r:id="rId18"/>
    <p:sldId id="286" r:id="rId19"/>
    <p:sldId id="287" r:id="rId20"/>
    <p:sldId id="288" r:id="rId21"/>
    <p:sldId id="289" r:id="rId22"/>
    <p:sldId id="290" r:id="rId23"/>
    <p:sldId id="631" r:id="rId24"/>
    <p:sldId id="708" r:id="rId25"/>
    <p:sldId id="632" r:id="rId26"/>
    <p:sldId id="633" r:id="rId27"/>
    <p:sldId id="634" r:id="rId28"/>
    <p:sldId id="635" r:id="rId29"/>
    <p:sldId id="636" r:id="rId30"/>
    <p:sldId id="637" r:id="rId31"/>
    <p:sldId id="638" r:id="rId32"/>
    <p:sldId id="639" r:id="rId33"/>
    <p:sldId id="640" r:id="rId34"/>
    <p:sldId id="641" r:id="rId35"/>
    <p:sldId id="642" r:id="rId36"/>
    <p:sldId id="643" r:id="rId37"/>
    <p:sldId id="644" r:id="rId38"/>
    <p:sldId id="645" r:id="rId39"/>
    <p:sldId id="795" r:id="rId40"/>
    <p:sldId id="646" r:id="rId41"/>
    <p:sldId id="796" r:id="rId42"/>
    <p:sldId id="647" r:id="rId43"/>
    <p:sldId id="797" r:id="rId44"/>
    <p:sldId id="648" r:id="rId45"/>
    <p:sldId id="649" r:id="rId46"/>
    <p:sldId id="650" r:id="rId47"/>
    <p:sldId id="651" r:id="rId48"/>
    <p:sldId id="652" r:id="rId49"/>
    <p:sldId id="653" r:id="rId50"/>
    <p:sldId id="654" r:id="rId51"/>
    <p:sldId id="655" r:id="rId52"/>
    <p:sldId id="656" r:id="rId53"/>
    <p:sldId id="657" r:id="rId54"/>
    <p:sldId id="658" r:id="rId55"/>
    <p:sldId id="798" r:id="rId56"/>
    <p:sldId id="659" r:id="rId57"/>
    <p:sldId id="660" r:id="rId58"/>
    <p:sldId id="661" r:id="rId59"/>
    <p:sldId id="662" r:id="rId60"/>
    <p:sldId id="663" r:id="rId61"/>
    <p:sldId id="799" r:id="rId62"/>
    <p:sldId id="664" r:id="rId63"/>
    <p:sldId id="800" r:id="rId64"/>
    <p:sldId id="665" r:id="rId65"/>
    <p:sldId id="666" r:id="rId66"/>
    <p:sldId id="667" r:id="rId67"/>
    <p:sldId id="668" r:id="rId68"/>
    <p:sldId id="669" r:id="rId69"/>
    <p:sldId id="670" r:id="rId70"/>
    <p:sldId id="671" r:id="rId71"/>
    <p:sldId id="672" r:id="rId72"/>
    <p:sldId id="673" r:id="rId73"/>
    <p:sldId id="674" r:id="rId74"/>
    <p:sldId id="675" r:id="rId75"/>
    <p:sldId id="676" r:id="rId76"/>
    <p:sldId id="677" r:id="rId77"/>
    <p:sldId id="678" r:id="rId78"/>
    <p:sldId id="679" r:id="rId79"/>
    <p:sldId id="680" r:id="rId80"/>
    <p:sldId id="681" r:id="rId81"/>
    <p:sldId id="682" r:id="rId82"/>
    <p:sldId id="683" r:id="rId83"/>
    <p:sldId id="684" r:id="rId84"/>
    <p:sldId id="685" r:id="rId85"/>
    <p:sldId id="686" r:id="rId86"/>
    <p:sldId id="687" r:id="rId87"/>
    <p:sldId id="688" r:id="rId88"/>
    <p:sldId id="689" r:id="rId89"/>
    <p:sldId id="690" r:id="rId90"/>
    <p:sldId id="691" r:id="rId91"/>
    <p:sldId id="692" r:id="rId92"/>
    <p:sldId id="693" r:id="rId93"/>
    <p:sldId id="694" r:id="rId94"/>
    <p:sldId id="695" r:id="rId95"/>
    <p:sldId id="696" r:id="rId96"/>
    <p:sldId id="697" r:id="rId97"/>
    <p:sldId id="698" r:id="rId98"/>
    <p:sldId id="699" r:id="rId99"/>
    <p:sldId id="700" r:id="rId100"/>
    <p:sldId id="701" r:id="rId101"/>
    <p:sldId id="702" r:id="rId102"/>
    <p:sldId id="703" r:id="rId103"/>
    <p:sldId id="704" r:id="rId104"/>
    <p:sldId id="705" r:id="rId105"/>
    <p:sldId id="706" r:id="rId10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b8e4ec0-3e54-4d6d-99e9-6010b0c7d1ef}">
          <p14:sldIdLst>
            <p14:sldId id="256"/>
            <p14:sldId id="257"/>
            <p14:sldId id="258"/>
            <p14:sldId id="262"/>
            <p14:sldId id="265"/>
            <p14:sldId id="266"/>
            <p14:sldId id="446"/>
            <p14:sldId id="271"/>
            <p14:sldId id="447"/>
            <p14:sldId id="709"/>
            <p14:sldId id="710"/>
            <p14:sldId id="291"/>
            <p14:sldId id="285"/>
            <p14:sldId id="286"/>
            <p14:sldId id="287"/>
            <p14:sldId id="288"/>
            <p14:sldId id="289"/>
            <p14:sldId id="290"/>
            <p14:sldId id="631"/>
            <p14:sldId id="708"/>
            <p14:sldId id="632"/>
            <p14:sldId id="633"/>
            <p14:sldId id="634"/>
            <p14:sldId id="635"/>
            <p14:sldId id="636"/>
            <p14:sldId id="637"/>
            <p14:sldId id="638"/>
            <p14:sldId id="639"/>
            <p14:sldId id="640"/>
            <p14:sldId id="641"/>
            <p14:sldId id="642"/>
            <p14:sldId id="643"/>
            <p14:sldId id="644"/>
            <p14:sldId id="645"/>
            <p14:sldId id="795"/>
            <p14:sldId id="646"/>
            <p14:sldId id="796"/>
            <p14:sldId id="647"/>
            <p14:sldId id="797"/>
            <p14:sldId id="648"/>
            <p14:sldId id="649"/>
            <p14:sldId id="650"/>
            <p14:sldId id="651"/>
            <p14:sldId id="652"/>
            <p14:sldId id="653"/>
            <p14:sldId id="654"/>
            <p14:sldId id="655"/>
            <p14:sldId id="656"/>
            <p14:sldId id="657"/>
            <p14:sldId id="658"/>
            <p14:sldId id="798"/>
            <p14:sldId id="659"/>
            <p14:sldId id="660"/>
            <p14:sldId id="661"/>
            <p14:sldId id="662"/>
            <p14:sldId id="663"/>
            <p14:sldId id="799"/>
            <p14:sldId id="664"/>
            <p14:sldId id="800"/>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Lst>
        </p14:section>
        <p14:section name="无标题节" id="{91a19145-9a5f-44ba-9cef-7e5bdbfcf07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00"/>
    <a:srgbClr val="353ABC"/>
    <a:srgbClr val="350099"/>
    <a:srgbClr val="3A0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1464" y="-108"/>
      </p:cViewPr>
      <p:guideLst>
        <p:guide orient="horz" pos="2132"/>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6.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notesMaster" Target="notesMasters/notesMaster1.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6" Type="http://schemas.openxmlformats.org/officeDocument/2006/relationships/image" Target="../media/image40.emf"/><Relationship Id="rId5" Type="http://schemas.openxmlformats.org/officeDocument/2006/relationships/image" Target="../media/image39.wmf"/><Relationship Id="rId4" Type="http://schemas.openxmlformats.org/officeDocument/2006/relationships/image" Target="../media/image38.wmf"/><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5" Type="http://schemas.openxmlformats.org/officeDocument/2006/relationships/image" Target="../media/image47.emf"/><Relationship Id="rId4" Type="http://schemas.openxmlformats.org/officeDocument/2006/relationships/image" Target="../media/image46.emf"/><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52.emf"/><Relationship Id="rId8" Type="http://schemas.openxmlformats.org/officeDocument/2006/relationships/image" Target="../media/image62.wmf"/><Relationship Id="rId7" Type="http://schemas.openxmlformats.org/officeDocument/2006/relationships/image" Target="../media/image61.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6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80.wmf"/><Relationship Id="rId4" Type="http://schemas.openxmlformats.org/officeDocument/2006/relationships/image" Target="../media/image79.wmf"/><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e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89.wmf"/><Relationship Id="rId8" Type="http://schemas.openxmlformats.org/officeDocument/2006/relationships/image" Target="../media/image88.wmf"/><Relationship Id="rId7" Type="http://schemas.openxmlformats.org/officeDocument/2006/relationships/image" Target="../media/image87.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3" Type="http://schemas.openxmlformats.org/officeDocument/2006/relationships/image" Target="../media/image83.wmf"/><Relationship Id="rId2" Type="http://schemas.openxmlformats.org/officeDocument/2006/relationships/image" Target="../media/image82.wmf"/><Relationship Id="rId10" Type="http://schemas.openxmlformats.org/officeDocument/2006/relationships/image" Target="../media/image90.wmf"/><Relationship Id="rId1" Type="http://schemas.openxmlformats.org/officeDocument/2006/relationships/image" Target="../media/image81.wmf"/></Relationships>
</file>

<file path=ppt/drawings/_rels/vmlDrawing32.vml.rels><?xml version="1.0" encoding="UTF-8" standalone="yes"?>
<Relationships xmlns="http://schemas.openxmlformats.org/package/2006/relationships"><Relationship Id="rId5" Type="http://schemas.openxmlformats.org/officeDocument/2006/relationships/image" Target="../media/image95.wmf"/><Relationship Id="rId4" Type="http://schemas.openxmlformats.org/officeDocument/2006/relationships/image" Target="../media/image94.wmf"/><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7.wmf"/><Relationship Id="rId1" Type="http://schemas.openxmlformats.org/officeDocument/2006/relationships/image" Target="../media/image96.emf"/></Relationships>
</file>

<file path=ppt/drawings/_rels/vmlDrawing34.vml.rels><?xml version="1.0" encoding="UTF-8" standalone="yes"?>
<Relationships xmlns="http://schemas.openxmlformats.org/package/2006/relationships"><Relationship Id="rId5" Type="http://schemas.openxmlformats.org/officeDocument/2006/relationships/image" Target="../media/image102.wmf"/><Relationship Id="rId4" Type="http://schemas.openxmlformats.org/officeDocument/2006/relationships/image" Target="../media/image101.wmf"/><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emf"/></Relationships>
</file>

<file path=ppt/drawings/_rels/vmlDrawing35.vml.rels><?xml version="1.0" encoding="UTF-8" standalone="yes"?>
<Relationships xmlns="http://schemas.openxmlformats.org/package/2006/relationships"><Relationship Id="rId5" Type="http://schemas.openxmlformats.org/officeDocument/2006/relationships/image" Target="../media/image107.wmf"/><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emf"/><Relationship Id="rId1" Type="http://schemas.openxmlformats.org/officeDocument/2006/relationships/image" Target="../media/image103.emf"/></Relationships>
</file>

<file path=ppt/drawings/_rels/vmlDrawing36.vml.rels><?xml version="1.0" encoding="UTF-8" standalone="yes"?>
<Relationships xmlns="http://schemas.openxmlformats.org/package/2006/relationships"><Relationship Id="rId5" Type="http://schemas.openxmlformats.org/officeDocument/2006/relationships/image" Target="../media/image107.wmf"/><Relationship Id="rId4" Type="http://schemas.openxmlformats.org/officeDocument/2006/relationships/image" Target="../media/image110.wmf"/><Relationship Id="rId3" Type="http://schemas.openxmlformats.org/officeDocument/2006/relationships/image" Target="../media/image109.wmf"/><Relationship Id="rId2" Type="http://schemas.openxmlformats.org/officeDocument/2006/relationships/image" Target="../media/image108.emf"/><Relationship Id="rId1" Type="http://schemas.openxmlformats.org/officeDocument/2006/relationships/image" Target="../media/image104.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39.vml.rels><?xml version="1.0" encoding="UTF-8" standalone="yes"?>
<Relationships xmlns="http://schemas.openxmlformats.org/package/2006/relationships"><Relationship Id="rId7" Type="http://schemas.openxmlformats.org/officeDocument/2006/relationships/image" Target="../media/image119.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e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14.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4" Type="http://schemas.openxmlformats.org/officeDocument/2006/relationships/image" Target="../media/image121.wmf"/><Relationship Id="rId3" Type="http://schemas.openxmlformats.org/officeDocument/2006/relationships/image" Target="../media/image116.wmf"/><Relationship Id="rId2" Type="http://schemas.openxmlformats.org/officeDocument/2006/relationships/image" Target="../media/image113.emf"/><Relationship Id="rId1" Type="http://schemas.openxmlformats.org/officeDocument/2006/relationships/image" Target="../media/image12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42.vml.rels><?xml version="1.0" encoding="UTF-8" standalone="yes"?>
<Relationships xmlns="http://schemas.openxmlformats.org/package/2006/relationships"><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45.vml.rels><?xml version="1.0" encoding="UTF-8" standalone="yes"?>
<Relationships xmlns="http://schemas.openxmlformats.org/package/2006/relationships"><Relationship Id="rId5" Type="http://schemas.openxmlformats.org/officeDocument/2006/relationships/image" Target="../media/image133.wmf"/><Relationship Id="rId4" Type="http://schemas.openxmlformats.org/officeDocument/2006/relationships/image" Target="../media/image132.wmf"/><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emf"/></Relationships>
</file>

<file path=ppt/drawings/_rels/vmlDrawing47.vml.rels><?xml version="1.0" encoding="UTF-8" standalone="yes"?>
<Relationships xmlns="http://schemas.openxmlformats.org/package/2006/relationships"><Relationship Id="rId7" Type="http://schemas.openxmlformats.org/officeDocument/2006/relationships/image" Target="../media/image142.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4.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image" Target="../media/image143.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emf"/><Relationship Id="rId1" Type="http://schemas.openxmlformats.org/officeDocument/2006/relationships/image" Target="../media/image144.e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image" Target="../media/image144.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4.emf"/><Relationship Id="rId1" Type="http://schemas.openxmlformats.org/officeDocument/2006/relationships/image" Target="../media/image143.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49.emf"/></Relationships>
</file>

<file path=ppt/drawings/_rels/vmlDrawing53.vml.rels><?xml version="1.0" encoding="UTF-8" standalone="yes"?>
<Relationships xmlns="http://schemas.openxmlformats.org/package/2006/relationships"><Relationship Id="rId5" Type="http://schemas.openxmlformats.org/officeDocument/2006/relationships/image" Target="../media/image154.wmf"/><Relationship Id="rId4" Type="http://schemas.openxmlformats.org/officeDocument/2006/relationships/image" Target="../media/image153.wmf"/><Relationship Id="rId3" Type="http://schemas.openxmlformats.org/officeDocument/2006/relationships/image" Target="../media/image152.wmf"/><Relationship Id="rId2" Type="http://schemas.openxmlformats.org/officeDocument/2006/relationships/image" Target="../media/image151.emf"/><Relationship Id="rId1" Type="http://schemas.openxmlformats.org/officeDocument/2006/relationships/image" Target="../media/image149.emf"/></Relationships>
</file>

<file path=ppt/drawings/_rels/vmlDrawing54.vml.rels><?xml version="1.0" encoding="UTF-8" standalone="yes"?>
<Relationships xmlns="http://schemas.openxmlformats.org/package/2006/relationships"><Relationship Id="rId4" Type="http://schemas.openxmlformats.org/officeDocument/2006/relationships/image" Target="../media/image158.wmf"/><Relationship Id="rId3" Type="http://schemas.openxmlformats.org/officeDocument/2006/relationships/image" Target="../media/image157.emf"/><Relationship Id="rId2" Type="http://schemas.openxmlformats.org/officeDocument/2006/relationships/image" Target="../media/image156.wmf"/><Relationship Id="rId1" Type="http://schemas.openxmlformats.org/officeDocument/2006/relationships/image" Target="../media/image155.emf"/></Relationships>
</file>

<file path=ppt/drawings/_rels/vmlDrawing55.vml.rels><?xml version="1.0" encoding="UTF-8" standalone="yes"?>
<Relationships xmlns="http://schemas.openxmlformats.org/package/2006/relationships"><Relationship Id="rId7" Type="http://schemas.openxmlformats.org/officeDocument/2006/relationships/image" Target="../media/image165.wmf"/><Relationship Id="rId6" Type="http://schemas.openxmlformats.org/officeDocument/2006/relationships/image" Target="../media/image164.emf"/><Relationship Id="rId5" Type="http://schemas.openxmlformats.org/officeDocument/2006/relationships/image" Target="../media/image163.wmf"/><Relationship Id="rId4" Type="http://schemas.openxmlformats.org/officeDocument/2006/relationships/image" Target="../media/image162.wmf"/><Relationship Id="rId3" Type="http://schemas.openxmlformats.org/officeDocument/2006/relationships/image" Target="../media/image161.emf"/><Relationship Id="rId2" Type="http://schemas.openxmlformats.org/officeDocument/2006/relationships/image" Target="../media/image160.wmf"/><Relationship Id="rId1" Type="http://schemas.openxmlformats.org/officeDocument/2006/relationships/image" Target="../media/image159.wmf"/></Relationships>
</file>

<file path=ppt/drawings/_rels/vmlDrawing56.vml.rels><?xml version="1.0" encoding="UTF-8" standalone="yes"?>
<Relationships xmlns="http://schemas.openxmlformats.org/package/2006/relationships"><Relationship Id="rId4" Type="http://schemas.openxmlformats.org/officeDocument/2006/relationships/image" Target="../media/image168.wmf"/><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1.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emf"/><Relationship Id="rId1" Type="http://schemas.openxmlformats.org/officeDocument/2006/relationships/image" Target="../media/image169.emf"/></Relationships>
</file>

<file path=ppt/drawings/_rels/vmlDrawing58.vml.rels><?xml version="1.0" encoding="UTF-8" standalone="yes"?>
<Relationships xmlns="http://schemas.openxmlformats.org/package/2006/relationships"><Relationship Id="rId4" Type="http://schemas.openxmlformats.org/officeDocument/2006/relationships/image" Target="../media/image169.emf"/><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s>
</file>

<file path=ppt/drawings/_rels/vmlDrawing59.vml.rels><?xml version="1.0" encoding="UTF-8" standalone="yes"?>
<Relationships xmlns="http://schemas.openxmlformats.org/package/2006/relationships"><Relationship Id="rId5" Type="http://schemas.openxmlformats.org/officeDocument/2006/relationships/image" Target="../media/image169.emf"/><Relationship Id="rId4" Type="http://schemas.openxmlformats.org/officeDocument/2006/relationships/image" Target="../media/image178.wmf"/><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0.vml.rels><?xml version="1.0" encoding="UTF-8" standalone="yes"?>
<Relationships xmlns="http://schemas.openxmlformats.org/package/2006/relationships"><Relationship Id="rId4" Type="http://schemas.openxmlformats.org/officeDocument/2006/relationships/image" Target="../media/image169.emf"/><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64.vml.rels><?xml version="1.0" encoding="UTF-8" standalone="yes"?>
<Relationships xmlns="http://schemas.openxmlformats.org/package/2006/relationships"><Relationship Id="rId6" Type="http://schemas.openxmlformats.org/officeDocument/2006/relationships/image" Target="../media/image197.wmf"/><Relationship Id="rId5" Type="http://schemas.openxmlformats.org/officeDocument/2006/relationships/image" Target="../media/image196.wmf"/><Relationship Id="rId4" Type="http://schemas.openxmlformats.org/officeDocument/2006/relationships/image" Target="../media/image195.wmf"/><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image" Target="../media/image200.wmf"/></Relationships>
</file>

<file path=ppt/drawings/_rels/vmlDrawing66.vml.rels><?xml version="1.0" encoding="UTF-8" standalone="yes"?>
<Relationships xmlns="http://schemas.openxmlformats.org/package/2006/relationships"><Relationship Id="rId5" Type="http://schemas.openxmlformats.org/officeDocument/2006/relationships/image" Target="../media/image206.wmf"/><Relationship Id="rId4" Type="http://schemas.openxmlformats.org/officeDocument/2006/relationships/image" Target="../media/image205.wmf"/><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67.vml.rels><?xml version="1.0" encoding="UTF-8" standalone="yes"?>
<Relationships xmlns="http://schemas.openxmlformats.org/package/2006/relationships"><Relationship Id="rId5" Type="http://schemas.openxmlformats.org/officeDocument/2006/relationships/image" Target="../media/image212.wmf"/><Relationship Id="rId4" Type="http://schemas.openxmlformats.org/officeDocument/2006/relationships/image" Target="../media/image211.wmf"/><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s>
</file>

<file path=ppt/drawings/_rels/vmlDrawing68.vml.rels><?xml version="1.0" encoding="UTF-8" standalone="yes"?>
<Relationships xmlns="http://schemas.openxmlformats.org/package/2006/relationships"><Relationship Id="rId5" Type="http://schemas.openxmlformats.org/officeDocument/2006/relationships/image" Target="../media/image217.wmf"/><Relationship Id="rId4" Type="http://schemas.openxmlformats.org/officeDocument/2006/relationships/image" Target="../media/image216.wmf"/><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69.vml.rels><?xml version="1.0" encoding="UTF-8" standalone="yes"?>
<Relationships xmlns="http://schemas.openxmlformats.org/package/2006/relationships"><Relationship Id="rId6" Type="http://schemas.openxmlformats.org/officeDocument/2006/relationships/image" Target="../media/image224.wmf"/><Relationship Id="rId5" Type="http://schemas.openxmlformats.org/officeDocument/2006/relationships/image" Target="../media/image223.wmf"/><Relationship Id="rId4" Type="http://schemas.openxmlformats.org/officeDocument/2006/relationships/image" Target="../media/image221.wmf"/><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8.wmf"/></Relationships>
</file>

<file path=ppt/drawings/_rels/vmlDrawing7.vml.rels><?xml version="1.0" encoding="UTF-8" standalone="yes"?>
<Relationships xmlns="http://schemas.openxmlformats.org/package/2006/relationships"><Relationship Id="rId5" Type="http://schemas.openxmlformats.org/officeDocument/2006/relationships/image" Target="../media/image28.wmf"/><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emf"/></Relationships>
</file>

<file path=ppt/drawings/_rels/vmlDrawing70.vml.rels><?xml version="1.0" encoding="UTF-8" standalone="yes"?>
<Relationships xmlns="http://schemas.openxmlformats.org/package/2006/relationships"><Relationship Id="rId4" Type="http://schemas.openxmlformats.org/officeDocument/2006/relationships/image" Target="../media/image228.wmf"/><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29.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3.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image" Target="../media/image236.wmf"/></Relationships>
</file>

<file path=ppt/drawings/_rels/vmlDrawing75.vml.rels><?xml version="1.0" encoding="UTF-8" standalone="yes"?>
<Relationships xmlns="http://schemas.openxmlformats.org/package/2006/relationships"><Relationship Id="rId4" Type="http://schemas.openxmlformats.org/officeDocument/2006/relationships/image" Target="../media/image241.wmf"/><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8.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44.wmf"/><Relationship Id="rId1" Type="http://schemas.openxmlformats.org/officeDocument/2006/relationships/image" Target="../media/image243.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45.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image" Target="../media/image246.e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image" Target="../media/image2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249.emf"/><Relationship Id="rId2" Type="http://schemas.openxmlformats.org/officeDocument/2006/relationships/image" Target="../media/image248.wmf"/><Relationship Id="rId1" Type="http://schemas.openxmlformats.org/officeDocument/2006/relationships/image" Target="../media/image247.e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51.emf"/><Relationship Id="rId1" Type="http://schemas.openxmlformats.org/officeDocument/2006/relationships/image" Target="../media/image250.emf"/></Relationships>
</file>

<file path=ppt/drawings/_rels/vmlDrawing82.vml.rels><?xml version="1.0" encoding="UTF-8" standalone="yes"?>
<Relationships xmlns="http://schemas.openxmlformats.org/package/2006/relationships"><Relationship Id="rId4" Type="http://schemas.openxmlformats.org/officeDocument/2006/relationships/image" Target="../media/image255.wmf"/><Relationship Id="rId3" Type="http://schemas.openxmlformats.org/officeDocument/2006/relationships/image" Target="../media/image254.wmf"/><Relationship Id="rId2" Type="http://schemas.openxmlformats.org/officeDocument/2006/relationships/image" Target="../media/image253.emf"/><Relationship Id="rId1" Type="http://schemas.openxmlformats.org/officeDocument/2006/relationships/image" Target="../media/image252.emf"/></Relationships>
</file>

<file path=ppt/drawings/_rels/vmlDrawing83.vml.rels><?xml version="1.0" encoding="UTF-8" standalone="yes"?>
<Relationships xmlns="http://schemas.openxmlformats.org/package/2006/relationships"><Relationship Id="rId4" Type="http://schemas.openxmlformats.org/officeDocument/2006/relationships/image" Target="../media/image259.wmf"/><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学校封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515" name="Rectangle 3"/>
          <p:cNvSpPr>
            <a:spLocks noGrp="1" noChangeArrowheads="1"/>
          </p:cNvSpPr>
          <p:nvPr>
            <p:ph type="ctrTitle"/>
          </p:nvPr>
        </p:nvSpPr>
        <p:spPr>
          <a:xfrm>
            <a:off x="755650" y="1268413"/>
            <a:ext cx="7772400" cy="1470025"/>
          </a:xfrm>
        </p:spPr>
        <p:txBody>
          <a:bodyPr/>
          <a:lstStyle>
            <a:lvl1pPr>
              <a:defRPr sz="4800"/>
            </a:lvl1pPr>
          </a:lstStyle>
          <a:p>
            <a:r>
              <a:rPr lang="zh-CN" altLang="en-US"/>
              <a:t>单击此处编辑母版标题样式</a:t>
            </a:r>
            <a:endParaRPr lang="zh-CN" altLang="en-US"/>
          </a:p>
        </p:txBody>
      </p:sp>
      <p:sp>
        <p:nvSpPr>
          <p:cNvPr id="704516" name="Rectangle 4"/>
          <p:cNvSpPr>
            <a:spLocks noGrp="1" noChangeArrowheads="1"/>
          </p:cNvSpPr>
          <p:nvPr>
            <p:ph type="subTitle" idx="1"/>
          </p:nvPr>
        </p:nvSpPr>
        <p:spPr>
          <a:xfrm>
            <a:off x="1476375" y="3141663"/>
            <a:ext cx="6400800" cy="1752600"/>
          </a:xfrm>
        </p:spPr>
        <p:txBody>
          <a:bodyPr/>
          <a:lstStyle>
            <a:lvl1pPr marL="0" indent="0" algn="ctr">
              <a:buFontTx/>
              <a:buNone/>
              <a:defRPr/>
            </a:lvl1pPr>
          </a:lstStyle>
          <a:p>
            <a:r>
              <a:rPr lang="zh-CN" altLang="en-US"/>
              <a:t>单击此处编辑母版副标题样式</a:t>
            </a:r>
            <a:endParaRPr lang="zh-CN" altLang="en-US"/>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kumimoji="1"/>
            </a:lvl1pPr>
          </a:lstStyle>
          <a:p>
            <a:pPr>
              <a:defRPr/>
            </a:pPr>
            <a:fld id="{02E69FEC-1688-457A-8279-F76ED36EB5ED}" type="slidenum">
              <a:rPr lang="en-US" altLang="zh-CN"/>
            </a:fld>
            <a:endParaRPr lang="en-US" altLang="zh-CN"/>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endParaRPr lang="en-US" altLang="zh-CN"/>
          </a:p>
        </p:txBody>
      </p:sp>
      <p:sp>
        <p:nvSpPr>
          <p:cNvPr id="4"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kumimoji="1"/>
            </a:lvl1pPr>
          </a:lstStyle>
          <a:p>
            <a:pPr>
              <a:defRPr/>
            </a:pPr>
            <a:fld id="{E0A64BD1-164C-440D-B78A-4B621FB8773A}" type="slidenum">
              <a:rPr lang="en-US" altLang="zh-CN"/>
            </a:fld>
            <a:endParaRPr lang="en-US" altLang="zh-CN"/>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395288" y="2205038"/>
            <a:ext cx="4038600" cy="334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4586288" y="2205038"/>
            <a:ext cx="4038600" cy="334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6"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kumimoji="1"/>
            </a:lvl1pPr>
          </a:lstStyle>
          <a:p>
            <a:pPr>
              <a:defRPr/>
            </a:pPr>
            <a:fld id="{E5BE2EBE-D288-4134-8A2F-354AC6F8AB18}" type="slidenum">
              <a:rPr lang="en-US" altLang="zh-CN"/>
            </a:fld>
            <a:endParaRPr lang="en-US" altLang="zh-CN"/>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8"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9" name="Rectangle 7"/>
          <p:cNvSpPr>
            <a:spLocks noGrp="1" noChangeArrowheads="1"/>
          </p:cNvSpPr>
          <p:nvPr>
            <p:ph type="sldNum" sz="quarter" idx="12"/>
          </p:nvPr>
        </p:nvSpPr>
        <p:spPr/>
        <p:txBody>
          <a:bodyPr/>
          <a:lstStyle>
            <a:lvl1pPr>
              <a:defRPr kumimoji="1"/>
            </a:lvl1pPr>
          </a:lstStyle>
          <a:p>
            <a:pPr>
              <a:defRPr/>
            </a:pPr>
            <a:fld id="{6DA6FD0B-B302-4E31-B856-A3EF76DC1F4C}" type="slidenum">
              <a:rPr lang="en-US" altLang="zh-CN"/>
            </a:fld>
            <a:endParaRPr lang="en-US" altLang="zh-CN"/>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4"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5" name="Rectangle 7"/>
          <p:cNvSpPr>
            <a:spLocks noGrp="1" noChangeArrowheads="1"/>
          </p:cNvSpPr>
          <p:nvPr>
            <p:ph type="sldNum" sz="quarter" idx="12"/>
          </p:nvPr>
        </p:nvSpPr>
        <p:spPr/>
        <p:txBody>
          <a:bodyPr/>
          <a:lstStyle>
            <a:lvl1pPr>
              <a:defRPr kumimoji="1"/>
            </a:lvl1pPr>
          </a:lstStyle>
          <a:p>
            <a:pPr>
              <a:defRPr/>
            </a:pPr>
            <a:fld id="{A31E40CE-145D-4C14-B4F1-024584ABF982}" type="slidenum">
              <a:rPr lang="en-US" altLang="zh-CN"/>
            </a:fld>
            <a:endParaRPr lang="en-US" altLang="zh-CN"/>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3"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4" name="Rectangle 7"/>
          <p:cNvSpPr>
            <a:spLocks noGrp="1" noChangeArrowheads="1"/>
          </p:cNvSpPr>
          <p:nvPr>
            <p:ph type="sldNum" sz="quarter" idx="12"/>
          </p:nvPr>
        </p:nvSpPr>
        <p:spPr/>
        <p:txBody>
          <a:bodyPr/>
          <a:lstStyle>
            <a:lvl1pPr>
              <a:defRPr kumimoji="1"/>
            </a:lvl1pPr>
          </a:lstStyle>
          <a:p>
            <a:pPr>
              <a:defRPr/>
            </a:pPr>
            <a:fld id="{3314D4EB-59F1-4422-847F-E2DD8F5D6998}" type="slidenum">
              <a:rPr lang="en-US" altLang="zh-CN"/>
            </a:fld>
            <a:endParaRPr lang="en-US" altLang="zh-CN"/>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6"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kumimoji="1"/>
            </a:lvl1pPr>
          </a:lstStyle>
          <a:p>
            <a:pPr>
              <a:defRPr/>
            </a:pPr>
            <a:fld id="{19E041A6-486C-4466-A68B-8898B2B7E002}" type="slidenum">
              <a:rPr lang="en-US" altLang="zh-CN"/>
            </a:fld>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6"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kumimoji="1"/>
            </a:lvl1pPr>
          </a:lstStyle>
          <a:p>
            <a:pPr>
              <a:defRPr/>
            </a:pPr>
            <a:fld id="{5BD128E0-6B30-4FC4-8CA7-6F683639BCC8}" type="slidenum">
              <a:rPr lang="en-US" altLang="zh-CN"/>
            </a:fld>
            <a:endParaRPr lang="en-US" altLang="zh-CN"/>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kumimoji="1"/>
            </a:lvl1pPr>
          </a:lstStyle>
          <a:p>
            <a:pPr>
              <a:defRPr/>
            </a:pPr>
            <a:fld id="{B6EBC3C8-9F30-4F35-B58A-B1069058AFD1}" type="slidenum">
              <a:rPr lang="en-US" altLang="zh-CN"/>
            </a:fld>
            <a:endParaRPr lang="en-US" altLang="zh-CN"/>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7488" y="1196975"/>
            <a:ext cx="2057400" cy="435292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395288" y="1196975"/>
            <a:ext cx="6019800" cy="4352925"/>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kumimoji="1"/>
            </a:lvl1pPr>
          </a:lstStyle>
          <a:p>
            <a:pPr>
              <a:defRPr/>
            </a:pPr>
            <a:fld id="{142AA9EF-1860-49A5-AB27-3B14BAC135A1}" type="slidenum">
              <a:rPr lang="en-US" altLang="zh-CN"/>
            </a:fld>
            <a:endParaRPr lang="en-US" altLang="zh-CN"/>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95288" y="1196975"/>
            <a:ext cx="8229600" cy="711200"/>
          </a:xfrm>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395288" y="2205038"/>
            <a:ext cx="8229600" cy="3344862"/>
          </a:xfrm>
        </p:spPr>
        <p:txBody>
          <a:bodyPr/>
          <a:lstStyle/>
          <a:p>
            <a:pPr lvl="0"/>
            <a:endParaRPr lang="zh-CN" altLang="en-US" noProof="0"/>
          </a:p>
        </p:txBody>
      </p:sp>
      <p:sp>
        <p:nvSpPr>
          <p:cNvPr id="4"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kumimoji="1"/>
            </a:lvl1pPr>
          </a:lstStyle>
          <a:p>
            <a:pPr>
              <a:defRPr/>
            </a:pPr>
            <a:fld id="{86DA76E7-198A-47A9-8216-2966565122FA}" type="slidenum">
              <a:rPr lang="en-US" altLang="zh-CN"/>
            </a:fld>
            <a:endParaRPr lang="en-US" altLang="zh-CN"/>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95288" y="1196975"/>
            <a:ext cx="8229600" cy="711200"/>
          </a:xfrm>
        </p:spPr>
        <p:txBody>
          <a:bodyPr/>
          <a:lstStyle/>
          <a:p>
            <a:r>
              <a:rPr lang="en-US" altLang="zh-CN"/>
              <a:t>Click to edit Master title style</a:t>
            </a:r>
            <a:endParaRPr lang="zh-CN" altLang="en-US"/>
          </a:p>
        </p:txBody>
      </p:sp>
      <p:sp>
        <p:nvSpPr>
          <p:cNvPr id="3" name="Chart Placeholder 2"/>
          <p:cNvSpPr>
            <a:spLocks noGrp="1"/>
          </p:cNvSpPr>
          <p:nvPr>
            <p:ph type="chart" idx="1"/>
          </p:nvPr>
        </p:nvSpPr>
        <p:spPr>
          <a:xfrm>
            <a:off x="395288" y="2205038"/>
            <a:ext cx="8229600" cy="3344862"/>
          </a:xfrm>
        </p:spPr>
        <p:txBody>
          <a:bodyPr/>
          <a:lstStyle/>
          <a:p>
            <a:pPr lvl="0"/>
            <a:endParaRPr lang="zh-CN" altLang="en-US" noProof="0"/>
          </a:p>
        </p:txBody>
      </p:sp>
      <p:sp>
        <p:nvSpPr>
          <p:cNvPr id="4" name="Rectangle 5"/>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6"/>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kumimoji="1"/>
            </a:lvl1pPr>
          </a:lstStyle>
          <a:p>
            <a:pPr>
              <a:defRPr/>
            </a:pPr>
            <a:fld id="{1915EDC8-DA7D-4B65-8C8A-A6F322ACA322}" type="slidenum">
              <a:rPr lang="en-US" altLang="zh-CN"/>
            </a:fld>
            <a:endParaRPr lang="en-US" altLang="zh-CN"/>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050" name="Rectangle 2"/>
          <p:cNvSpPr>
            <a:spLocks noGrp="1" noChangeArrowheads="1"/>
          </p:cNvSpPr>
          <p:nvPr>
            <p:ph type="subTitle" idx="1"/>
          </p:nvPr>
        </p:nvSpPr>
        <p:spPr>
          <a:xfrm>
            <a:off x="1979613" y="2205038"/>
            <a:ext cx="5324475" cy="1150937"/>
          </a:xfrm>
        </p:spPr>
        <p:txBody>
          <a:bodyPr/>
          <a:lstStyle>
            <a:lvl1pPr marL="0" indent="0" algn="ctr">
              <a:defRPr sz="2200"/>
            </a:lvl1pPr>
          </a:lstStyle>
          <a:p>
            <a:r>
              <a:rPr lang="zh-CN" altLang="en-US"/>
              <a:t>单击此处编辑母版副标题样式</a:t>
            </a:r>
            <a:endParaRPr lang="zh-CN" altLang="en-US"/>
          </a:p>
        </p:txBody>
      </p:sp>
    </p:spTree>
  </p:cSld>
  <p:clrMapOvr>
    <a:overrideClrMapping bg1="lt1" tx1="dk1" bg2="lt2" tx2="dk2" accent1="accent1" accent2="accent2" accent3="accent3" accent4="accent4" accent5="accent5" accent6="accent6" hlink="hlink" folHlink="folHlink"/>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A590F2B4-23AD-4E39-BFBB-E24EBB36E5AE}"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8C58FD95-F6AD-457C-B09B-532BB0CA0C19}"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54E28A3-0ED4-411A-AC8E-AAFE92450D44}"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CBC12A1-C7B7-4E40-B46D-B1AC23EAE393}"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9BC2693D-2808-41D5-BC06-6A487591F900}"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612D47B-8EF1-4906-BF37-130D772A67C6}"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7453820-9AFE-4799-8BA4-2F17F3B9B3C3}" type="datetime1">
              <a:rPr lang="zh-CN" altLang="en-US">
                <a:solidFill>
                  <a:prstClr val="black">
                    <a:tint val="75000"/>
                  </a:prstClr>
                </a:solidFill>
              </a:rPr>
            </a:fld>
            <a:endParaRPr lang="en-US" dirty="0">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EE24326B-7E13-4DB4-BDB3-A513F55D592E}"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B4E787A-6645-405C-BD95-541C892C689F}" type="datetime1">
              <a:rPr lang="zh-CN" altLang="en-US">
                <a:solidFill>
                  <a:prstClr val="black">
                    <a:tint val="75000"/>
                  </a:prstClr>
                </a:solidFill>
              </a:rPr>
            </a:fld>
            <a:endParaRPr lang="en-US" dirty="0">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C8821228-2408-40B9-AA3B-EE419C3A9FA5}"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58D813D-5EB4-4279-B09C-477A10D42AE0}"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B6B32CBB-4DAA-4CC6-8D3E-E2E1D595278A}"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80AD1809-B332-4875-8F56-2C7BC38D2078}" type="datetime1">
              <a:rPr lang="zh-CN" altLang="en-US">
                <a:solidFill>
                  <a:prstClr val="black">
                    <a:tint val="75000"/>
                  </a:prstClr>
                </a:solidFill>
              </a:rPr>
            </a:fld>
            <a:endParaRPr lang="en-US" dirty="0">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AAB70C5-9E6D-4F22-9899-4955DFD04510}"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EC2C9D36-21F4-4A5F-804A-C987B1906AE7}" type="datetime1">
              <a:rPr lang="zh-CN" altLang="en-US">
                <a:solidFill>
                  <a:prstClr val="black">
                    <a:tint val="75000"/>
                  </a:prstClr>
                </a:solidFill>
              </a:rPr>
            </a:fld>
            <a:endParaRPr lang="en-US" dirty="0">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FB65DCE8-15C8-44B9-BD29-C8C770D603DA}"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7092010-6991-4C95-B46A-FDE0EC4C5CF7}"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507F817-DB01-4D53-B9E0-82B824BEE62B}"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2078880-516F-40DA-9B22-743FD0F5C425}"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38CAFC69-B4BC-469A-A271-42A0BA80A64E}"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A590F2B4-23AD-4E39-BFBB-E24EBB36E5AE}"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8C58FD95-F6AD-457C-B09B-532BB0CA0C19}"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54E28A3-0ED4-411A-AC8E-AAFE92450D44}"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CBC12A1-C7B7-4E40-B46D-B1AC23EAE393}"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9BC2693D-2808-41D5-BC06-6A487591F900}"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612D47B-8EF1-4906-BF37-130D772A67C6}"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7453820-9AFE-4799-8BA4-2F17F3B9B3C3}" type="datetime1">
              <a:rPr lang="zh-CN" altLang="en-US">
                <a:solidFill>
                  <a:prstClr val="black">
                    <a:tint val="75000"/>
                  </a:prstClr>
                </a:solidFill>
              </a:rPr>
            </a:fld>
            <a:endParaRPr lang="en-US" dirty="0">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EE24326B-7E13-4DB4-BDB3-A513F55D592E}"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B4E787A-6645-405C-BD95-541C892C689F}" type="datetime1">
              <a:rPr lang="zh-CN" altLang="en-US">
                <a:solidFill>
                  <a:prstClr val="black">
                    <a:tint val="75000"/>
                  </a:prstClr>
                </a:solidFill>
              </a:rPr>
            </a:fld>
            <a:endParaRPr lang="en-US" dirty="0">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C8821228-2408-40B9-AA3B-EE419C3A9FA5}"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58D813D-5EB4-4279-B09C-477A10D42AE0}"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B6B32CBB-4DAA-4CC6-8D3E-E2E1D595278A}"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80AD1809-B332-4875-8F56-2C7BC38D2078}" type="datetime1">
              <a:rPr lang="zh-CN" altLang="en-US">
                <a:solidFill>
                  <a:prstClr val="black">
                    <a:tint val="75000"/>
                  </a:prstClr>
                </a:solidFill>
              </a:rPr>
            </a:fld>
            <a:endParaRPr lang="en-US" dirty="0">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AAB70C5-9E6D-4F22-9899-4955DFD04510}"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EC2C9D36-21F4-4A5F-804A-C987B1906AE7}" type="datetime1">
              <a:rPr lang="zh-CN" altLang="en-US">
                <a:solidFill>
                  <a:prstClr val="black">
                    <a:tint val="75000"/>
                  </a:prstClr>
                </a:solidFill>
              </a:rPr>
            </a:fld>
            <a:endParaRPr lang="en-US" dirty="0">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FB65DCE8-15C8-44B9-BD29-C8C770D603DA}"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7092010-6991-4C95-B46A-FDE0EC4C5CF7}"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507F817-DB01-4D53-B9E0-82B824BEE62B}"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2078880-516F-40DA-9B22-743FD0F5C425}" type="datetime1">
              <a:rPr lang="zh-CN" altLang="en-US">
                <a:solidFill>
                  <a:prstClr val="black">
                    <a:tint val="75000"/>
                  </a:prstClr>
                </a:solidFill>
              </a:rPr>
            </a:fld>
            <a:endParaRPr 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r>
              <a:rPr lang="zh-CN" altLang="en-US">
                <a:solidFill>
                  <a:prstClr val="black">
                    <a:tint val="75000"/>
                  </a:prstClr>
                </a:solidFill>
              </a:rPr>
              <a:t>电工原理</a:t>
            </a:r>
            <a:endParaRPr 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38CAFC69-B4BC-469A-A271-42A0BA80A64E}" type="slidenum">
              <a:rPr lang="en-US">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image" Target="../media/image5.png"/><Relationship Id="rId18" Type="http://schemas.openxmlformats.org/officeDocument/2006/relationships/image" Target="../media/image4.png"/><Relationship Id="rId17" Type="http://schemas.openxmlformats.org/officeDocument/2006/relationships/image" Target="../media/image3.jpeg"/><Relationship Id="rId16" Type="http://schemas.openxmlformats.org/officeDocument/2006/relationships/image" Target="../media/image2.jpeg"/><Relationship Id="rId15" Type="http://schemas.openxmlformats.org/officeDocument/2006/relationships/image" Target="../media/image1.jpeg"/><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3" Type="http://schemas.openxmlformats.org/officeDocument/2006/relationships/theme" Target="../theme/theme3.xml"/><Relationship Id="rId12" Type="http://schemas.openxmlformats.org/officeDocument/2006/relationships/image" Target="../media/image6.png"/><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image" Target="../media/image6.png"/><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50000">
              <a:srgbClr val="FFFFFF"/>
            </a:gs>
            <a:gs pos="100000">
              <a:srgbClr val="D2FFFF"/>
            </a:gs>
          </a:gsLst>
          <a:lin ang="5400000"/>
        </a:gradFill>
        <a:effectLst/>
      </p:bgPr>
    </p:bg>
    <p:spTree>
      <p:nvGrpSpPr>
        <p:cNvPr id="1" name=""/>
        <p:cNvGrpSpPr/>
        <p:nvPr/>
      </p:nvGrpSpPr>
      <p:grpSpPr>
        <a:xfrm>
          <a:off x="0" y="0"/>
          <a:ext cx="0" cy="0"/>
          <a:chOff x="0" y="0"/>
          <a:chExt cx="0" cy="0"/>
        </a:xfrm>
      </p:grpSpPr>
      <p:pic>
        <p:nvPicPr>
          <p:cNvPr id="2050" name="Picture 2" descr="学校封面"/>
          <p:cNvPicPr>
            <a:picLocks noChangeAspect="1" noChangeArrowheads="1"/>
          </p:cNvPicPr>
          <p:nvPr/>
        </p:nvPicPr>
        <p:blipFill>
          <a:blip r:embed="rId15">
            <a:grayscl/>
            <a:lum bright="70000" contrast="-70000"/>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395288" y="1196975"/>
            <a:ext cx="8229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052" name="Rectangle 4"/>
          <p:cNvSpPr>
            <a:spLocks noGrp="1" noChangeArrowheads="1"/>
          </p:cNvSpPr>
          <p:nvPr>
            <p:ph type="body" idx="1"/>
          </p:nvPr>
        </p:nvSpPr>
        <p:spPr bwMode="auto">
          <a:xfrm>
            <a:off x="395288" y="2205038"/>
            <a:ext cx="8229600"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03493" name="Rectangle 5"/>
          <p:cNvSpPr>
            <a:spLocks noGrp="1" noChangeArrowheads="1"/>
          </p:cNvSpPr>
          <p:nvPr>
            <p:ph type="dt" sz="half" idx="2"/>
          </p:nvPr>
        </p:nvSpPr>
        <p:spPr bwMode="auto">
          <a:xfrm>
            <a:off x="323850" y="6381750"/>
            <a:ext cx="2133600" cy="476250"/>
          </a:xfrm>
          <a:prstGeom prst="rect">
            <a:avLst/>
          </a:prstGeom>
          <a:noFill/>
          <a:ln w="9525">
            <a:noFill/>
            <a:miter lim="800000"/>
          </a:ln>
          <a:effectLst/>
        </p:spPr>
        <p:txBody>
          <a:bodyPr vert="horz" wrap="square" lIns="91440" tIns="45720" rIns="91440" bIns="45720" numCol="1" anchor="t" anchorCtr="0" compatLnSpc="1"/>
          <a:lstStyle>
            <a:lvl1pPr algn="l" eaLnBrk="1" hangingPunct="1">
              <a:defRPr kumimoji="0" sz="1400">
                <a:solidFill>
                  <a:srgbClr val="FFFFFF"/>
                </a:solidFill>
                <a:latin typeface="Arial" panose="020B0604020202020204" pitchFamily="34" charset="0"/>
                <a:ea typeface="+mn-ea"/>
              </a:defRPr>
            </a:lvl1pPr>
          </a:lstStyle>
          <a:p>
            <a:pPr fontAlgn="base">
              <a:spcBef>
                <a:spcPct val="0"/>
              </a:spcBef>
              <a:spcAft>
                <a:spcPct val="0"/>
              </a:spcAft>
              <a:defRPr/>
            </a:pPr>
            <a:endParaRPr lang="en-US" altLang="zh-CN"/>
          </a:p>
        </p:txBody>
      </p:sp>
      <p:sp>
        <p:nvSpPr>
          <p:cNvPr id="703494" name="Rectangle 6"/>
          <p:cNvSpPr>
            <a:spLocks noGrp="1" noChangeArrowheads="1"/>
          </p:cNvSpPr>
          <p:nvPr>
            <p:ph type="ftr" sz="quarter" idx="3"/>
          </p:nvPr>
        </p:nvSpPr>
        <p:spPr bwMode="auto">
          <a:xfrm>
            <a:off x="2987675" y="6524625"/>
            <a:ext cx="2895600" cy="333375"/>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kumimoji="0" sz="1400">
                <a:solidFill>
                  <a:srgbClr val="FFFFFF"/>
                </a:solidFill>
                <a:latin typeface="Arial" panose="020B0604020202020204" pitchFamily="34" charset="0"/>
                <a:ea typeface="+mn-ea"/>
              </a:defRPr>
            </a:lvl1pPr>
          </a:lstStyle>
          <a:p>
            <a:pPr fontAlgn="base">
              <a:spcBef>
                <a:spcPct val="0"/>
              </a:spcBef>
              <a:spcAft>
                <a:spcPct val="0"/>
              </a:spcAft>
              <a:defRPr/>
            </a:pPr>
            <a:endParaRPr lang="en-US" altLang="zh-CN"/>
          </a:p>
        </p:txBody>
      </p:sp>
      <p:sp>
        <p:nvSpPr>
          <p:cNvPr id="703495" name="Rectangle 7"/>
          <p:cNvSpPr>
            <a:spLocks noGrp="1" noChangeArrowheads="1"/>
          </p:cNvSpPr>
          <p:nvPr>
            <p:ph type="sldNum" sz="quarter" idx="4"/>
          </p:nvPr>
        </p:nvSpPr>
        <p:spPr bwMode="auto">
          <a:xfrm>
            <a:off x="6516688" y="6381750"/>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0" sz="1400">
                <a:solidFill>
                  <a:srgbClr val="FFFFFF"/>
                </a:solidFill>
                <a:latin typeface="Arial" panose="020B0604020202020204" pitchFamily="34" charset="0"/>
                <a:ea typeface="宋体" panose="02010600030101010101" pitchFamily="2" charset="-122"/>
              </a:defRPr>
            </a:lvl1pPr>
          </a:lstStyle>
          <a:p>
            <a:pPr fontAlgn="base">
              <a:spcBef>
                <a:spcPct val="0"/>
              </a:spcBef>
              <a:spcAft>
                <a:spcPct val="0"/>
              </a:spcAft>
              <a:defRPr/>
            </a:pPr>
            <a:fld id="{3E5CB657-4CFA-4A66-A9F3-67AE7AC3972A}" type="slidenum">
              <a:rPr lang="en-US" altLang="zh-CN"/>
            </a:fld>
            <a:endParaRPr lang="en-US" altLang="zh-CN"/>
          </a:p>
        </p:txBody>
      </p:sp>
      <p:pic>
        <p:nvPicPr>
          <p:cNvPr id="2056" name="Picture 8" descr="blu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blu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453188"/>
            <a:ext cx="91440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sc"/>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860425" y="115888"/>
            <a:ext cx="9747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1" descr="scu"/>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92075" y="44450"/>
            <a:ext cx="66357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Text Box 12"/>
          <p:cNvSpPr txBox="1">
            <a:spLocks noChangeArrowheads="1"/>
          </p:cNvSpPr>
          <p:nvPr/>
        </p:nvSpPr>
        <p:spPr bwMode="auto">
          <a:xfrm>
            <a:off x="682625" y="417513"/>
            <a:ext cx="1512888" cy="274637"/>
          </a:xfrm>
          <a:prstGeom prst="rect">
            <a:avLst/>
          </a:prstGeom>
          <a:noFill/>
          <a:ln>
            <a:noFill/>
          </a:ln>
          <a:effectLst>
            <a:outerShdw sy="50000" kx="2453608"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黑体" panose="02010609060101010101" pitchFamily="2" charset="-122"/>
              </a:defRPr>
            </a:lvl1pPr>
            <a:lvl2pPr marL="742950" indent="-285750" eaLnBrk="0" hangingPunct="0">
              <a:defRPr sz="2400">
                <a:solidFill>
                  <a:schemeClr val="tx1"/>
                </a:solidFill>
                <a:latin typeface="Arial" panose="020B0604020202020204" pitchFamily="34" charset="0"/>
                <a:ea typeface="黑体" panose="02010609060101010101" pitchFamily="2" charset="-122"/>
              </a:defRPr>
            </a:lvl2pPr>
            <a:lvl3pPr marL="1143000" indent="-228600" eaLnBrk="0" hangingPunct="0">
              <a:defRPr sz="2400">
                <a:solidFill>
                  <a:schemeClr val="tx1"/>
                </a:solidFill>
                <a:latin typeface="Arial" panose="020B0604020202020204" pitchFamily="34" charset="0"/>
                <a:ea typeface="黑体" panose="02010609060101010101" pitchFamily="2" charset="-122"/>
              </a:defRPr>
            </a:lvl3pPr>
            <a:lvl4pPr marL="1600200" indent="-228600" eaLnBrk="0" hangingPunct="0">
              <a:defRPr sz="2400">
                <a:solidFill>
                  <a:schemeClr val="tx1"/>
                </a:solidFill>
                <a:latin typeface="Arial" panose="020B0604020202020204" pitchFamily="34" charset="0"/>
                <a:ea typeface="黑体" panose="02010609060101010101" pitchFamily="2" charset="-122"/>
              </a:defRPr>
            </a:lvl4pPr>
            <a:lvl5pPr marL="2057400" indent="-228600" eaLnBrk="0" hangingPunct="0">
              <a:defRPr sz="2400">
                <a:solidFill>
                  <a:schemeClr val="tx1"/>
                </a:solidFill>
                <a:latin typeface="Arial" panose="020B0604020202020204" pitchFamily="34" charset="0"/>
                <a:ea typeface="黑体" panose="0201060906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2" charset="-122"/>
              </a:defRPr>
            </a:lvl9pPr>
          </a:lstStyle>
          <a:p>
            <a:pPr eaLnBrk="1" fontAlgn="base" hangingPunct="1">
              <a:spcBef>
                <a:spcPct val="50000"/>
              </a:spcBef>
              <a:spcAft>
                <a:spcPct val="0"/>
              </a:spcAft>
              <a:defRPr/>
            </a:pPr>
            <a:r>
              <a:rPr lang="en-US" altLang="zh-CN" sz="1200" b="1" smtClean="0">
                <a:solidFill>
                  <a:srgbClr val="FFFFFF"/>
                </a:solidFill>
                <a:latin typeface="Arial Narrow" panose="020B0606020202030204" pitchFamily="34" charset="0"/>
                <a:ea typeface="宋体" panose="02010600030101010101" pitchFamily="2" charset="-122"/>
              </a:rPr>
              <a:t>Sichuan University</a:t>
            </a:r>
            <a:endParaRPr lang="en-US" altLang="zh-CN" sz="1200" b="1" smtClean="0">
              <a:solidFill>
                <a:srgbClr val="FFFFFF"/>
              </a:solidFill>
              <a:latin typeface="Arial Narrow" panose="020B060602020203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b="1">
          <a:solidFill>
            <a:srgbClr val="FF00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4400" b="1">
          <a:solidFill>
            <a:srgbClr val="FF00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4400" b="1">
          <a:solidFill>
            <a:srgbClr val="FF00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4400" b="1">
          <a:solidFill>
            <a:srgbClr val="FF00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4400" b="1">
          <a:solidFill>
            <a:srgbClr val="FF00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4400" b="1">
          <a:solidFill>
            <a:srgbClr val="FF00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4400" b="1">
          <a:solidFill>
            <a:srgbClr val="FF00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4400" b="1">
          <a:solidFill>
            <a:srgbClr val="FF0000"/>
          </a:solidFill>
          <a:latin typeface="Arial" panose="020B0604020202020204" pitchFamily="34" charset="0"/>
          <a:ea typeface="黑体" panose="02010609060101010101" pitchFamily="2" charset="-122"/>
        </a:defRPr>
      </a:lvl9pPr>
    </p:titleStyle>
    <p:bodyStyle>
      <a:lvl1pPr marL="342900" indent="-342900" algn="l" rtl="0" eaLnBrk="0" fontAlgn="base" hangingPunct="0">
        <a:spcBef>
          <a:spcPct val="20000"/>
        </a:spcBef>
        <a:spcAft>
          <a:spcPct val="0"/>
        </a:spcAft>
        <a:buChar char="•"/>
        <a:defRPr sz="3200" b="1">
          <a:solidFill>
            <a:srgbClr val="FF0000"/>
          </a:solidFill>
          <a:latin typeface="+mn-lt"/>
          <a:ea typeface="+mn-ea"/>
          <a:cs typeface="+mn-cs"/>
        </a:defRPr>
      </a:lvl1pPr>
      <a:lvl2pPr marL="742950" indent="-285750" algn="l" rtl="0" eaLnBrk="0" fontAlgn="base" hangingPunct="0">
        <a:spcBef>
          <a:spcPct val="20000"/>
        </a:spcBef>
        <a:spcAft>
          <a:spcPct val="0"/>
        </a:spcAft>
        <a:buChar char="–"/>
        <a:defRPr sz="2800" b="1">
          <a:solidFill>
            <a:srgbClr val="FF0000"/>
          </a:solidFill>
          <a:latin typeface="+mn-lt"/>
          <a:ea typeface="+mn-ea"/>
        </a:defRPr>
      </a:lvl2pPr>
      <a:lvl3pPr marL="1143000" indent="-228600" algn="l" rtl="0" eaLnBrk="0" fontAlgn="base" hangingPunct="0">
        <a:spcBef>
          <a:spcPct val="20000"/>
        </a:spcBef>
        <a:spcAft>
          <a:spcPct val="0"/>
        </a:spcAft>
        <a:buChar char="•"/>
        <a:defRPr sz="2400" b="1">
          <a:solidFill>
            <a:srgbClr val="FF0000"/>
          </a:solidFill>
          <a:latin typeface="+mn-lt"/>
          <a:ea typeface="+mn-ea"/>
        </a:defRPr>
      </a:lvl3pPr>
      <a:lvl4pPr marL="1600200" indent="-228600" algn="l" rtl="0" eaLnBrk="0" fontAlgn="base" hangingPunct="0">
        <a:spcBef>
          <a:spcPct val="20000"/>
        </a:spcBef>
        <a:spcAft>
          <a:spcPct val="0"/>
        </a:spcAft>
        <a:buChar char="–"/>
        <a:defRPr sz="2000" b="1">
          <a:solidFill>
            <a:srgbClr val="FF0000"/>
          </a:solidFill>
          <a:latin typeface="+mn-lt"/>
          <a:ea typeface="+mn-ea"/>
        </a:defRPr>
      </a:lvl4pPr>
      <a:lvl5pPr marL="2057400" indent="-228600" algn="l" rtl="0" eaLnBrk="0" fontAlgn="base" hangingPunct="0">
        <a:spcBef>
          <a:spcPct val="20000"/>
        </a:spcBef>
        <a:spcAft>
          <a:spcPct val="0"/>
        </a:spcAft>
        <a:buChar char="»"/>
        <a:defRPr sz="2000" b="1">
          <a:solidFill>
            <a:srgbClr val="FF0000"/>
          </a:solidFill>
          <a:latin typeface="+mn-lt"/>
          <a:ea typeface="+mn-ea"/>
        </a:defRPr>
      </a:lvl5pPr>
      <a:lvl6pPr marL="2514600" indent="-228600" algn="l" rtl="0" fontAlgn="base">
        <a:spcBef>
          <a:spcPct val="20000"/>
        </a:spcBef>
        <a:spcAft>
          <a:spcPct val="0"/>
        </a:spcAft>
        <a:buChar char="»"/>
        <a:defRPr sz="2000" b="1">
          <a:solidFill>
            <a:srgbClr val="FF0000"/>
          </a:solidFill>
          <a:latin typeface="+mn-lt"/>
          <a:ea typeface="+mn-ea"/>
        </a:defRPr>
      </a:lvl6pPr>
      <a:lvl7pPr marL="2971800" indent="-228600" algn="l" rtl="0" fontAlgn="base">
        <a:spcBef>
          <a:spcPct val="20000"/>
        </a:spcBef>
        <a:spcAft>
          <a:spcPct val="0"/>
        </a:spcAft>
        <a:buChar char="»"/>
        <a:defRPr sz="2000" b="1">
          <a:solidFill>
            <a:srgbClr val="FF0000"/>
          </a:solidFill>
          <a:latin typeface="+mn-lt"/>
          <a:ea typeface="+mn-ea"/>
        </a:defRPr>
      </a:lvl7pPr>
      <a:lvl8pPr marL="3429000" indent="-228600" algn="l" rtl="0" fontAlgn="base">
        <a:spcBef>
          <a:spcPct val="20000"/>
        </a:spcBef>
        <a:spcAft>
          <a:spcPct val="0"/>
        </a:spcAft>
        <a:buChar char="»"/>
        <a:defRPr sz="2000" b="1">
          <a:solidFill>
            <a:srgbClr val="FF0000"/>
          </a:solidFill>
          <a:latin typeface="+mn-lt"/>
          <a:ea typeface="+mn-ea"/>
        </a:defRPr>
      </a:lvl8pPr>
      <a:lvl9pPr marL="3886200" indent="-228600" algn="l" rtl="0" fontAlgn="base">
        <a:spcBef>
          <a:spcPct val="20000"/>
        </a:spcBef>
        <a:spcAft>
          <a:spcPct val="0"/>
        </a:spcAft>
        <a:buChar char="»"/>
        <a:defRPr sz="2000" b="1">
          <a:solidFill>
            <a:srgbClr val="FF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50000">
              <a:srgbClr val="FFFFFF"/>
            </a:gs>
            <a:gs pos="100000">
              <a:srgbClr val="D2FFFF"/>
            </a:gs>
          </a:gsLst>
          <a:lin ang="5400000"/>
        </a:gradFill>
        <a:effectLst/>
      </p:bgPr>
    </p:bg>
    <p:spTree>
      <p:nvGrpSpPr>
        <p:cNvPr id="1" name=""/>
        <p:cNvGrpSpPr/>
        <p:nvPr/>
      </p:nvGrpSpPr>
      <p:grpSpPr>
        <a:xfrm>
          <a:off x="0" y="0"/>
          <a:ext cx="0" cy="0"/>
          <a:chOff x="0" y="0"/>
          <a:chExt cx="0" cy="0"/>
        </a:xfrm>
      </p:grpSpPr>
      <p:sp>
        <p:nvSpPr>
          <p:cNvPr id="2" name="TextBox 1"/>
          <p:cNvSpPr txBox="1"/>
          <p:nvPr userDrawn="1"/>
        </p:nvSpPr>
        <p:spPr>
          <a:xfrm>
            <a:off x="931863" y="200025"/>
            <a:ext cx="7816850" cy="461963"/>
          </a:xfrm>
          <a:prstGeom prst="rect">
            <a:avLst/>
          </a:prstGeom>
          <a:gradFill flip="none" rotWithShape="0">
            <a:gsLst>
              <a:gs pos="0">
                <a:srgbClr val="D2FFFF"/>
              </a:gs>
              <a:gs pos="50000">
                <a:schemeClr val="bg1"/>
              </a:gs>
              <a:gs pos="100000">
                <a:schemeClr val="bg1"/>
              </a:gs>
            </a:gsLst>
            <a:lin ang="0" scaled="0"/>
            <a:tileRect/>
          </a:gradFill>
        </p:spPr>
        <p:txBody>
          <a:bodyPr>
            <a:spAutoFit/>
          </a:bodyPr>
          <a:lstStyle/>
          <a:p>
            <a:pPr fontAlgn="base">
              <a:spcBef>
                <a:spcPct val="0"/>
              </a:spcBef>
              <a:spcAft>
                <a:spcPct val="0"/>
              </a:spcAft>
              <a:defRPr/>
            </a:pPr>
            <a:endParaRPr kumimoji="1" lang="zh-CN" altLang="en-US" sz="2400" dirty="0">
              <a:solidFill>
                <a:prstClr val="black"/>
              </a:solidFill>
              <a:latin typeface="Times New Roman" panose="02020603050405020304" pitchFamily="18" charset="0"/>
            </a:endParaRPr>
          </a:p>
        </p:txBody>
      </p:sp>
      <p:sp>
        <p:nvSpPr>
          <p:cNvPr id="1027" name="标题占位符 1"/>
          <p:cNvSpPr>
            <a:spLocks noGrp="1"/>
          </p:cNvSpPr>
          <p:nvPr>
            <p:ph type="title"/>
          </p:nvPr>
        </p:nvSpPr>
        <p:spPr bwMode="auto">
          <a:xfrm>
            <a:off x="611188" y="15573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8"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fontAlgn="base">
              <a:spcBef>
                <a:spcPct val="0"/>
              </a:spcBef>
              <a:spcAft>
                <a:spcPct val="0"/>
              </a:spcAft>
              <a:defRPr/>
            </a:pPr>
            <a:fld id="{A22853F7-48B5-4E97-B731-D5A22F424C1F}" type="datetime1">
              <a:rPr kumimoji="1" lang="zh-CN" altLang="en-US">
                <a:solidFill>
                  <a:prstClr val="black">
                    <a:tint val="75000"/>
                  </a:prstClr>
                </a:solidFill>
                <a:latin typeface="Times New Roman" panose="02020603050405020304" pitchFamily="18" charset="0"/>
              </a:rPr>
            </a:fld>
            <a:endParaRPr kumimoji="1" lang="en-US" dirty="0">
              <a:solidFill>
                <a:prstClr val="black">
                  <a:tint val="75000"/>
                </a:prstClr>
              </a:solidFill>
              <a:latin typeface="Times New Roman" panose="02020603050405020304" pitchFamily="18" charset="0"/>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r>
              <a:rPr kumimoji="1" lang="zh-CN" altLang="en-US">
                <a:solidFill>
                  <a:prstClr val="black">
                    <a:tint val="75000"/>
                  </a:prstClr>
                </a:solidFill>
                <a:latin typeface="Times New Roman" panose="02020603050405020304" pitchFamily="18" charset="0"/>
              </a:rPr>
              <a:t>电工原理</a:t>
            </a:r>
            <a:endParaRPr kumimoji="1" lang="en-US">
              <a:solidFill>
                <a:prstClr val="black">
                  <a:tint val="75000"/>
                </a:prstClr>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fontAlgn="base">
              <a:spcBef>
                <a:spcPct val="0"/>
              </a:spcBef>
              <a:spcAft>
                <a:spcPct val="0"/>
              </a:spcAft>
              <a:defRPr/>
            </a:pPr>
            <a:fld id="{9A4A5D99-A651-4F41-90C4-8E755EAF94DC}" type="slidenum">
              <a:rPr kumimoji="1" lang="en-US">
                <a:solidFill>
                  <a:prstClr val="black">
                    <a:tint val="75000"/>
                  </a:prstClr>
                </a:solidFill>
                <a:latin typeface="Times New Roman" panose="02020603050405020304" pitchFamily="18" charset="0"/>
                <a:ea typeface="宋体" panose="02010600030101010101" pitchFamily="2" charset="-122"/>
              </a:rPr>
            </a:fld>
            <a:endParaRPr kumimoji="1" lang="en-US">
              <a:solidFill>
                <a:prstClr val="black">
                  <a:tint val="75000"/>
                </a:prstClr>
              </a:solidFill>
              <a:latin typeface="Times New Roman" panose="02020603050405020304" pitchFamily="18" charset="0"/>
              <a:ea typeface="宋体" panose="02010600030101010101" pitchFamily="2" charset="-122"/>
            </a:endParaRPr>
          </a:p>
        </p:txBody>
      </p:sp>
      <p:sp>
        <p:nvSpPr>
          <p:cNvPr id="8" name="矩形 7"/>
          <p:cNvSpPr/>
          <p:nvPr userDrawn="1"/>
        </p:nvSpPr>
        <p:spPr>
          <a:xfrm>
            <a:off x="899592" y="169476"/>
            <a:ext cx="1627369" cy="523220"/>
          </a:xfrm>
          <a:prstGeom prst="rect">
            <a:avLst/>
          </a:prstGeom>
          <a:noFill/>
        </p:spPr>
        <p:txBody>
          <a:bodyPr wrap="none">
            <a:spAutoFit/>
          </a:bodyPr>
          <a:lstStyle/>
          <a:p>
            <a:pPr algn="ctr" fontAlgn="base">
              <a:spcBef>
                <a:spcPct val="0"/>
              </a:spcBef>
              <a:spcAft>
                <a:spcPct val="0"/>
              </a:spcAft>
              <a:defRPr/>
            </a:pPr>
            <a:r>
              <a:rPr kumimoji="1" lang="zh-CN" altLang="en-US" sz="28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Times New Roman" panose="02020603050405020304" pitchFamily="18" charset="0"/>
              </a:rPr>
              <a:t>电工原理</a:t>
            </a:r>
            <a:endParaRPr kumimoji="1" lang="zh-CN" altLang="en-US" sz="28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Times New Roman" panose="02020603050405020304" pitchFamily="18" charset="0"/>
            </a:endParaRPr>
          </a:p>
        </p:txBody>
      </p:sp>
      <p:pic>
        <p:nvPicPr>
          <p:cNvPr id="1033" name="图片 8"/>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096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50000">
              <a:srgbClr val="FFFFFF"/>
            </a:gs>
            <a:gs pos="100000">
              <a:srgbClr val="D2FFFF"/>
            </a:gs>
          </a:gsLst>
          <a:lin ang="5400000"/>
        </a:gradFill>
        <a:effectLst/>
      </p:bgPr>
    </p:bg>
    <p:spTree>
      <p:nvGrpSpPr>
        <p:cNvPr id="1" name=""/>
        <p:cNvGrpSpPr/>
        <p:nvPr/>
      </p:nvGrpSpPr>
      <p:grpSpPr>
        <a:xfrm>
          <a:off x="0" y="0"/>
          <a:ext cx="0" cy="0"/>
          <a:chOff x="0" y="0"/>
          <a:chExt cx="0" cy="0"/>
        </a:xfrm>
      </p:grpSpPr>
      <p:sp>
        <p:nvSpPr>
          <p:cNvPr id="2" name="TextBox 1"/>
          <p:cNvSpPr txBox="1"/>
          <p:nvPr userDrawn="1"/>
        </p:nvSpPr>
        <p:spPr>
          <a:xfrm>
            <a:off x="931863" y="200025"/>
            <a:ext cx="7816850" cy="461963"/>
          </a:xfrm>
          <a:prstGeom prst="rect">
            <a:avLst/>
          </a:prstGeom>
          <a:gradFill flip="none" rotWithShape="0">
            <a:gsLst>
              <a:gs pos="0">
                <a:srgbClr val="D2FFFF"/>
              </a:gs>
              <a:gs pos="50000">
                <a:schemeClr val="bg1"/>
              </a:gs>
              <a:gs pos="100000">
                <a:schemeClr val="bg1"/>
              </a:gs>
            </a:gsLst>
            <a:lin ang="0" scaled="0"/>
            <a:tileRect/>
          </a:gradFill>
        </p:spPr>
        <p:txBody>
          <a:bodyPr>
            <a:spAutoFit/>
          </a:bodyPr>
          <a:lstStyle/>
          <a:p>
            <a:pPr fontAlgn="base">
              <a:spcBef>
                <a:spcPct val="0"/>
              </a:spcBef>
              <a:spcAft>
                <a:spcPct val="0"/>
              </a:spcAft>
              <a:defRPr/>
            </a:pPr>
            <a:endParaRPr kumimoji="1" lang="zh-CN" altLang="en-US" sz="2400" dirty="0">
              <a:solidFill>
                <a:prstClr val="black"/>
              </a:solidFill>
              <a:latin typeface="Times New Roman" panose="02020603050405020304" pitchFamily="18" charset="0"/>
            </a:endParaRPr>
          </a:p>
        </p:txBody>
      </p:sp>
      <p:sp>
        <p:nvSpPr>
          <p:cNvPr id="1027" name="标题占位符 1"/>
          <p:cNvSpPr>
            <a:spLocks noGrp="1"/>
          </p:cNvSpPr>
          <p:nvPr>
            <p:ph type="title"/>
          </p:nvPr>
        </p:nvSpPr>
        <p:spPr bwMode="auto">
          <a:xfrm>
            <a:off x="611188" y="15573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8"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fontAlgn="base">
              <a:spcBef>
                <a:spcPct val="0"/>
              </a:spcBef>
              <a:spcAft>
                <a:spcPct val="0"/>
              </a:spcAft>
              <a:defRPr/>
            </a:pPr>
            <a:fld id="{A22853F7-48B5-4E97-B731-D5A22F424C1F}" type="datetime1">
              <a:rPr kumimoji="1" lang="zh-CN" altLang="en-US">
                <a:solidFill>
                  <a:prstClr val="black">
                    <a:tint val="75000"/>
                  </a:prstClr>
                </a:solidFill>
                <a:latin typeface="Times New Roman" panose="02020603050405020304" pitchFamily="18" charset="0"/>
              </a:rPr>
            </a:fld>
            <a:endParaRPr kumimoji="1" lang="en-US" dirty="0">
              <a:solidFill>
                <a:prstClr val="black">
                  <a:tint val="75000"/>
                </a:prstClr>
              </a:solidFill>
              <a:latin typeface="Times New Roman" panose="02020603050405020304" pitchFamily="18" charset="0"/>
              <a:ea typeface="宋体" panose="02010600030101010101" pitchFamily="2"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r>
              <a:rPr kumimoji="1" lang="zh-CN" altLang="en-US">
                <a:solidFill>
                  <a:prstClr val="black">
                    <a:tint val="75000"/>
                  </a:prstClr>
                </a:solidFill>
                <a:latin typeface="Times New Roman" panose="02020603050405020304" pitchFamily="18" charset="0"/>
              </a:rPr>
              <a:t>电工原理</a:t>
            </a:r>
            <a:endParaRPr kumimoji="1" lang="en-US">
              <a:solidFill>
                <a:prstClr val="black">
                  <a:tint val="75000"/>
                </a:prstClr>
              </a:solidFill>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fontAlgn="base">
              <a:spcBef>
                <a:spcPct val="0"/>
              </a:spcBef>
              <a:spcAft>
                <a:spcPct val="0"/>
              </a:spcAft>
              <a:defRPr/>
            </a:pPr>
            <a:fld id="{9A4A5D99-A651-4F41-90C4-8E755EAF94DC}" type="slidenum">
              <a:rPr kumimoji="1" lang="en-US">
                <a:solidFill>
                  <a:prstClr val="black">
                    <a:tint val="75000"/>
                  </a:prstClr>
                </a:solidFill>
                <a:latin typeface="Times New Roman" panose="02020603050405020304" pitchFamily="18" charset="0"/>
                <a:ea typeface="宋体" panose="02010600030101010101" pitchFamily="2" charset="-122"/>
              </a:rPr>
            </a:fld>
            <a:endParaRPr kumimoji="1" lang="en-US">
              <a:solidFill>
                <a:prstClr val="black">
                  <a:tint val="75000"/>
                </a:prstClr>
              </a:solidFill>
              <a:latin typeface="Times New Roman" panose="02020603050405020304" pitchFamily="18" charset="0"/>
              <a:ea typeface="宋体" panose="02010600030101010101" pitchFamily="2" charset="-122"/>
            </a:endParaRPr>
          </a:p>
        </p:txBody>
      </p:sp>
      <p:sp>
        <p:nvSpPr>
          <p:cNvPr id="8" name="矩形 7"/>
          <p:cNvSpPr/>
          <p:nvPr userDrawn="1"/>
        </p:nvSpPr>
        <p:spPr>
          <a:xfrm>
            <a:off x="899592" y="169476"/>
            <a:ext cx="1627369" cy="523220"/>
          </a:xfrm>
          <a:prstGeom prst="rect">
            <a:avLst/>
          </a:prstGeom>
          <a:noFill/>
        </p:spPr>
        <p:txBody>
          <a:bodyPr wrap="none">
            <a:spAutoFit/>
          </a:bodyPr>
          <a:lstStyle/>
          <a:p>
            <a:pPr algn="ctr" fontAlgn="base">
              <a:spcBef>
                <a:spcPct val="0"/>
              </a:spcBef>
              <a:spcAft>
                <a:spcPct val="0"/>
              </a:spcAft>
              <a:defRPr/>
            </a:pPr>
            <a:r>
              <a:rPr kumimoji="1" lang="zh-CN" altLang="en-US" sz="28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Times New Roman" panose="02020603050405020304" pitchFamily="18" charset="0"/>
              </a:rPr>
              <a:t>电工原理</a:t>
            </a:r>
            <a:endParaRPr kumimoji="1" lang="zh-CN" altLang="en-US" sz="28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Times New Roman" panose="02020603050405020304" pitchFamily="18" charset="0"/>
            </a:endParaRPr>
          </a:p>
        </p:txBody>
      </p:sp>
      <p:pic>
        <p:nvPicPr>
          <p:cNvPr id="1033" name="图片 8"/>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096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iming>
    <p:tnLst>
      <p:par>
        <p:cTn id="1" dur="indefinite" restart="never" nodeType="tmRoot"/>
      </p:par>
    </p:tnLst>
  </p:timing>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31.xml"/><Relationship Id="rId2" Type="http://schemas.openxmlformats.org/officeDocument/2006/relationships/image" Target="../media/image23.emf"/><Relationship Id="rId1" Type="http://schemas.openxmlformats.org/officeDocument/2006/relationships/oleObject" Target="../embeddings/oleObject12.bin"/></Relationships>
</file>

<file path=ppt/slides/_rels/slide100.xml.rels><?xml version="1.0" encoding="UTF-8" standalone="yes"?>
<Relationships xmlns="http://schemas.openxmlformats.org/package/2006/relationships"><Relationship Id="rId9" Type="http://schemas.openxmlformats.org/officeDocument/2006/relationships/oleObject" Target="../embeddings/oleObject262.bin"/><Relationship Id="rId8" Type="http://schemas.openxmlformats.org/officeDocument/2006/relationships/image" Target="../media/image255.wmf"/><Relationship Id="rId7" Type="http://schemas.openxmlformats.org/officeDocument/2006/relationships/oleObject" Target="../embeddings/oleObject261.bin"/><Relationship Id="rId6" Type="http://schemas.openxmlformats.org/officeDocument/2006/relationships/image" Target="../media/image254.wmf"/><Relationship Id="rId5" Type="http://schemas.openxmlformats.org/officeDocument/2006/relationships/oleObject" Target="../embeddings/oleObject260.bin"/><Relationship Id="rId4" Type="http://schemas.openxmlformats.org/officeDocument/2006/relationships/image" Target="../media/image253.emf"/><Relationship Id="rId3" Type="http://schemas.openxmlformats.org/officeDocument/2006/relationships/oleObject" Target="../embeddings/oleObject259.bin"/><Relationship Id="rId2" Type="http://schemas.openxmlformats.org/officeDocument/2006/relationships/image" Target="../media/image252.emf"/><Relationship Id="rId12" Type="http://schemas.openxmlformats.org/officeDocument/2006/relationships/vmlDrawing" Target="../drawings/vmlDrawing82.vml"/><Relationship Id="rId11" Type="http://schemas.openxmlformats.org/officeDocument/2006/relationships/slideLayout" Target="../slideLayouts/slideLayout32.xml"/><Relationship Id="rId10" Type="http://schemas.openxmlformats.org/officeDocument/2006/relationships/oleObject" Target="../embeddings/oleObject263.bin"/><Relationship Id="rId1" Type="http://schemas.openxmlformats.org/officeDocument/2006/relationships/oleObject" Target="../embeddings/oleObject258.bin"/></Relationships>
</file>

<file path=ppt/slides/_rels/slide101.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image" Target="../media/image259.wmf"/><Relationship Id="rId7" Type="http://schemas.openxmlformats.org/officeDocument/2006/relationships/oleObject" Target="../embeddings/oleObject267.bin"/><Relationship Id="rId6" Type="http://schemas.openxmlformats.org/officeDocument/2006/relationships/image" Target="../media/image258.wmf"/><Relationship Id="rId5" Type="http://schemas.openxmlformats.org/officeDocument/2006/relationships/oleObject" Target="../embeddings/oleObject266.bin"/><Relationship Id="rId4" Type="http://schemas.openxmlformats.org/officeDocument/2006/relationships/image" Target="../media/image257.wmf"/><Relationship Id="rId3" Type="http://schemas.openxmlformats.org/officeDocument/2006/relationships/oleObject" Target="../embeddings/oleObject265.bin"/><Relationship Id="rId2" Type="http://schemas.openxmlformats.org/officeDocument/2006/relationships/image" Target="../media/image256.wmf"/><Relationship Id="rId10" Type="http://schemas.openxmlformats.org/officeDocument/2006/relationships/vmlDrawing" Target="../drawings/vmlDrawing83.vml"/><Relationship Id="rId1" Type="http://schemas.openxmlformats.org/officeDocument/2006/relationships/oleObject" Target="../embeddings/oleObject264.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17.bin"/><Relationship Id="rId8" Type="http://schemas.openxmlformats.org/officeDocument/2006/relationships/image" Target="../media/image27.wmf"/><Relationship Id="rId7" Type="http://schemas.openxmlformats.org/officeDocument/2006/relationships/oleObject" Target="../embeddings/oleObject16.bin"/><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5.wmf"/><Relationship Id="rId3" Type="http://schemas.openxmlformats.org/officeDocument/2006/relationships/oleObject" Target="../embeddings/oleObject14.bin"/><Relationship Id="rId2" Type="http://schemas.openxmlformats.org/officeDocument/2006/relationships/image" Target="../media/image24.emf"/><Relationship Id="rId12" Type="http://schemas.openxmlformats.org/officeDocument/2006/relationships/vmlDrawing" Target="../drawings/vmlDrawing7.vml"/><Relationship Id="rId11" Type="http://schemas.openxmlformats.org/officeDocument/2006/relationships/slideLayout" Target="../slideLayouts/slideLayout31.xml"/><Relationship Id="rId10" Type="http://schemas.openxmlformats.org/officeDocument/2006/relationships/image" Target="../media/image28.wmf"/><Relationship Id="rId1" Type="http://schemas.openxmlformats.org/officeDocument/2006/relationships/oleObject" Target="../embeddings/oleObject1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43.xml"/><Relationship Id="rId2" Type="http://schemas.openxmlformats.org/officeDocument/2006/relationships/image" Target="../media/image29.wmf"/><Relationship Id="rId1"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43.xml"/><Relationship Id="rId4" Type="http://schemas.openxmlformats.org/officeDocument/2006/relationships/image" Target="../media/image31.wmf"/><Relationship Id="rId3" Type="http://schemas.openxmlformats.org/officeDocument/2006/relationships/oleObject" Target="../embeddings/oleObject20.bin"/><Relationship Id="rId2" Type="http://schemas.openxmlformats.org/officeDocument/2006/relationships/image" Target="../media/image30.wmf"/><Relationship Id="rId1"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43.xml"/><Relationship Id="rId4" Type="http://schemas.openxmlformats.org/officeDocument/2006/relationships/image" Target="../media/image30.wmf"/><Relationship Id="rId3" Type="http://schemas.openxmlformats.org/officeDocument/2006/relationships/oleObject" Target="../embeddings/oleObject22.bin"/><Relationship Id="rId2" Type="http://schemas.openxmlformats.org/officeDocument/2006/relationships/image" Target="../media/image32.wmf"/><Relationship Id="rId1"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43.xml"/><Relationship Id="rId4" Type="http://schemas.openxmlformats.org/officeDocument/2006/relationships/image" Target="../media/image31.wmf"/><Relationship Id="rId3" Type="http://schemas.openxmlformats.org/officeDocument/2006/relationships/oleObject" Target="../embeddings/oleObject24.bin"/><Relationship Id="rId2" Type="http://schemas.openxmlformats.org/officeDocument/2006/relationships/image" Target="../media/image33.wmf"/><Relationship Id="rId1" Type="http://schemas.openxmlformats.org/officeDocument/2006/relationships/oleObject" Target="../embeddings/oleObject2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31.xml"/><Relationship Id="rId2" Type="http://schemas.openxmlformats.org/officeDocument/2006/relationships/image" Target="../media/image34.emf"/><Relationship Id="rId1" Type="http://schemas.openxmlformats.org/officeDocument/2006/relationships/oleObject" Target="../embeddings/oleObject2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38.wmf"/><Relationship Id="rId7" Type="http://schemas.openxmlformats.org/officeDocument/2006/relationships/oleObject" Target="../embeddings/oleObject29.bin"/><Relationship Id="rId6" Type="http://schemas.openxmlformats.org/officeDocument/2006/relationships/image" Target="../media/image37.wmf"/><Relationship Id="rId5" Type="http://schemas.openxmlformats.org/officeDocument/2006/relationships/oleObject" Target="../embeddings/oleObject28.bin"/><Relationship Id="rId4" Type="http://schemas.openxmlformats.org/officeDocument/2006/relationships/image" Target="../media/image36.wmf"/><Relationship Id="rId3" Type="http://schemas.openxmlformats.org/officeDocument/2006/relationships/oleObject" Target="../embeddings/oleObject27.bin"/><Relationship Id="rId2" Type="http://schemas.openxmlformats.org/officeDocument/2006/relationships/image" Target="../media/image35.wmf"/><Relationship Id="rId14" Type="http://schemas.openxmlformats.org/officeDocument/2006/relationships/vmlDrawing" Target="../drawings/vmlDrawing13.vml"/><Relationship Id="rId13" Type="http://schemas.openxmlformats.org/officeDocument/2006/relationships/slideLayout" Target="../slideLayouts/slideLayout31.xml"/><Relationship Id="rId12" Type="http://schemas.openxmlformats.org/officeDocument/2006/relationships/image" Target="../media/image40.emf"/><Relationship Id="rId11" Type="http://schemas.openxmlformats.org/officeDocument/2006/relationships/oleObject" Target="../embeddings/oleObject31.bin"/><Relationship Id="rId10" Type="http://schemas.openxmlformats.org/officeDocument/2006/relationships/image" Target="../media/image39.wmf"/><Relationship Id="rId1" Type="http://schemas.openxmlformats.org/officeDocument/2006/relationships/oleObject" Target="../embeddings/oleObject26.bin"/></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31.xml"/><Relationship Id="rId4" Type="http://schemas.openxmlformats.org/officeDocument/2006/relationships/image" Target="../media/image42.wmf"/><Relationship Id="rId3" Type="http://schemas.openxmlformats.org/officeDocument/2006/relationships/oleObject" Target="../embeddings/oleObject33.bin"/><Relationship Id="rId2" Type="http://schemas.openxmlformats.org/officeDocument/2006/relationships/image" Target="../media/image41.emf"/><Relationship Id="rId1" Type="http://schemas.openxmlformats.org/officeDocument/2006/relationships/oleObject" Target="../embeddings/oleObject32.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38.bin"/><Relationship Id="rId8" Type="http://schemas.openxmlformats.org/officeDocument/2006/relationships/image" Target="../media/image46.emf"/><Relationship Id="rId7" Type="http://schemas.openxmlformats.org/officeDocument/2006/relationships/oleObject" Target="../embeddings/oleObject37.bin"/><Relationship Id="rId6" Type="http://schemas.openxmlformats.org/officeDocument/2006/relationships/image" Target="../media/image45.emf"/><Relationship Id="rId5" Type="http://schemas.openxmlformats.org/officeDocument/2006/relationships/oleObject" Target="../embeddings/oleObject36.bin"/><Relationship Id="rId4" Type="http://schemas.openxmlformats.org/officeDocument/2006/relationships/image" Target="../media/image44.emf"/><Relationship Id="rId3" Type="http://schemas.openxmlformats.org/officeDocument/2006/relationships/oleObject" Target="../embeddings/oleObject35.bin"/><Relationship Id="rId2" Type="http://schemas.openxmlformats.org/officeDocument/2006/relationships/image" Target="../media/image43.emf"/><Relationship Id="rId12" Type="http://schemas.openxmlformats.org/officeDocument/2006/relationships/vmlDrawing" Target="../drawings/vmlDrawing15.vml"/><Relationship Id="rId11" Type="http://schemas.openxmlformats.org/officeDocument/2006/relationships/slideLayout" Target="../slideLayouts/slideLayout31.xml"/><Relationship Id="rId10" Type="http://schemas.openxmlformats.org/officeDocument/2006/relationships/image" Target="../media/image47.emf"/><Relationship Id="rId1" Type="http://schemas.openxmlformats.org/officeDocument/2006/relationships/oleObject" Target="../embeddings/oleObject34.bin"/></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31.xml"/><Relationship Id="rId3" Type="http://schemas.openxmlformats.org/officeDocument/2006/relationships/image" Target="../media/image49.wmf"/><Relationship Id="rId2" Type="http://schemas.openxmlformats.org/officeDocument/2006/relationships/oleObject" Target="../embeddings/oleObject39.bin"/><Relationship Id="rId1" Type="http://schemas.openxmlformats.org/officeDocument/2006/relationships/image" Target="../media/image48.emf"/></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31.xml"/><Relationship Id="rId2" Type="http://schemas.openxmlformats.org/officeDocument/2006/relationships/image" Target="../media/image50.emf"/><Relationship Id="rId1" Type="http://schemas.openxmlformats.org/officeDocument/2006/relationships/oleObject" Target="../embeddings/oleObject40.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6.xml"/><Relationship Id="rId2" Type="http://schemas.openxmlformats.org/officeDocument/2006/relationships/image" Target="../media/image51.wmf"/><Relationship Id="rId1" Type="http://schemas.openxmlformats.org/officeDocument/2006/relationships/oleObject" Target="../embeddings/oleObject4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31.xml"/><Relationship Id="rId2" Type="http://schemas.openxmlformats.org/officeDocument/2006/relationships/image" Target="../media/image52.emf"/><Relationship Id="rId1" Type="http://schemas.openxmlformats.org/officeDocument/2006/relationships/oleObject" Target="../embeddings/oleObject42.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31.xml"/><Relationship Id="rId4" Type="http://schemas.openxmlformats.org/officeDocument/2006/relationships/image" Target="../media/image54.emf"/><Relationship Id="rId3" Type="http://schemas.openxmlformats.org/officeDocument/2006/relationships/oleObject" Target="../embeddings/oleObject44.bin"/><Relationship Id="rId2" Type="http://schemas.openxmlformats.org/officeDocument/2006/relationships/image" Target="../media/image53.wmf"/><Relationship Id="rId1" Type="http://schemas.openxmlformats.org/officeDocument/2006/relationships/oleObject" Target="../embeddings/oleObject43.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49.bin"/><Relationship Id="rId8" Type="http://schemas.openxmlformats.org/officeDocument/2006/relationships/image" Target="../media/image58.wmf"/><Relationship Id="rId7" Type="http://schemas.openxmlformats.org/officeDocument/2006/relationships/oleObject" Target="../embeddings/oleObject48.bin"/><Relationship Id="rId6" Type="http://schemas.openxmlformats.org/officeDocument/2006/relationships/image" Target="../media/image57.wmf"/><Relationship Id="rId5" Type="http://schemas.openxmlformats.org/officeDocument/2006/relationships/oleObject" Target="../embeddings/oleObject47.bin"/><Relationship Id="rId4" Type="http://schemas.openxmlformats.org/officeDocument/2006/relationships/image" Target="../media/image56.wmf"/><Relationship Id="rId3" Type="http://schemas.openxmlformats.org/officeDocument/2006/relationships/oleObject" Target="../embeddings/oleObject46.bin"/><Relationship Id="rId20" Type="http://schemas.openxmlformats.org/officeDocument/2006/relationships/vmlDrawing" Target="../drawings/vmlDrawing21.vml"/><Relationship Id="rId2" Type="http://schemas.openxmlformats.org/officeDocument/2006/relationships/image" Target="../media/image55.wmf"/><Relationship Id="rId19" Type="http://schemas.openxmlformats.org/officeDocument/2006/relationships/slideLayout" Target="../slideLayouts/slideLayout31.xml"/><Relationship Id="rId18" Type="http://schemas.openxmlformats.org/officeDocument/2006/relationships/image" Target="../media/image52.emf"/><Relationship Id="rId17" Type="http://schemas.openxmlformats.org/officeDocument/2006/relationships/oleObject" Target="../embeddings/oleObject53.bin"/><Relationship Id="rId16" Type="http://schemas.openxmlformats.org/officeDocument/2006/relationships/image" Target="../media/image62.wmf"/><Relationship Id="rId15" Type="http://schemas.openxmlformats.org/officeDocument/2006/relationships/oleObject" Target="../embeddings/oleObject52.bin"/><Relationship Id="rId14" Type="http://schemas.openxmlformats.org/officeDocument/2006/relationships/image" Target="../media/image61.wmf"/><Relationship Id="rId13" Type="http://schemas.openxmlformats.org/officeDocument/2006/relationships/oleObject" Target="../embeddings/oleObject51.bin"/><Relationship Id="rId12" Type="http://schemas.openxmlformats.org/officeDocument/2006/relationships/image" Target="../media/image60.wmf"/><Relationship Id="rId11" Type="http://schemas.openxmlformats.org/officeDocument/2006/relationships/oleObject" Target="../embeddings/oleObject50.bin"/><Relationship Id="rId10" Type="http://schemas.openxmlformats.org/officeDocument/2006/relationships/image" Target="../media/image59.wmf"/><Relationship Id="rId1" Type="http://schemas.openxmlformats.org/officeDocument/2006/relationships/oleObject" Target="../embeddings/oleObject45.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31.xml"/><Relationship Id="rId2" Type="http://schemas.openxmlformats.org/officeDocument/2006/relationships/image" Target="../media/image63.emf"/><Relationship Id="rId1" Type="http://schemas.openxmlformats.org/officeDocument/2006/relationships/oleObject" Target="../embeddings/oleObject54.bin"/></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image" Target="../media/image67.wmf"/><Relationship Id="rId7" Type="http://schemas.openxmlformats.org/officeDocument/2006/relationships/oleObject" Target="../embeddings/oleObject58.bin"/><Relationship Id="rId6" Type="http://schemas.openxmlformats.org/officeDocument/2006/relationships/image" Target="../media/image66.wmf"/><Relationship Id="rId5" Type="http://schemas.openxmlformats.org/officeDocument/2006/relationships/oleObject" Target="../embeddings/oleObject57.bin"/><Relationship Id="rId4" Type="http://schemas.openxmlformats.org/officeDocument/2006/relationships/image" Target="../media/image65.wmf"/><Relationship Id="rId3" Type="http://schemas.openxmlformats.org/officeDocument/2006/relationships/oleObject" Target="../embeddings/oleObject56.bin"/><Relationship Id="rId2" Type="http://schemas.openxmlformats.org/officeDocument/2006/relationships/image" Target="../media/image64.emf"/><Relationship Id="rId10" Type="http://schemas.openxmlformats.org/officeDocument/2006/relationships/vmlDrawing" Target="../drawings/vmlDrawing23.vml"/><Relationship Id="rId1" Type="http://schemas.openxmlformats.org/officeDocument/2006/relationships/oleObject" Target="../embeddings/oleObject55.bin"/></Relationships>
</file>

<file path=ppt/slides/_rels/slide32.xml.rels><?xml version="1.0" encoding="UTF-8" standalone="yes"?>
<Relationships xmlns="http://schemas.openxmlformats.org/package/2006/relationships"><Relationship Id="rId8" Type="http://schemas.openxmlformats.org/officeDocument/2006/relationships/vmlDrawing" Target="../drawings/vmlDrawing24.vml"/><Relationship Id="rId7" Type="http://schemas.openxmlformats.org/officeDocument/2006/relationships/slideLayout" Target="../slideLayouts/slideLayout31.xml"/><Relationship Id="rId6" Type="http://schemas.openxmlformats.org/officeDocument/2006/relationships/image" Target="../media/image70.wmf"/><Relationship Id="rId5" Type="http://schemas.openxmlformats.org/officeDocument/2006/relationships/oleObject" Target="../embeddings/oleObject61.bin"/><Relationship Id="rId4" Type="http://schemas.openxmlformats.org/officeDocument/2006/relationships/image" Target="../media/image69.wmf"/><Relationship Id="rId3" Type="http://schemas.openxmlformats.org/officeDocument/2006/relationships/oleObject" Target="../embeddings/oleObject60.bin"/><Relationship Id="rId2" Type="http://schemas.openxmlformats.org/officeDocument/2006/relationships/image" Target="../media/image68.emf"/><Relationship Id="rId1" Type="http://schemas.openxmlformats.org/officeDocument/2006/relationships/oleObject" Target="../embeddings/oleObject59.bin"/></Relationships>
</file>

<file path=ppt/slides/_rels/slide33.xml.rels><?xml version="1.0" encoding="UTF-8" standalone="yes"?>
<Relationships xmlns="http://schemas.openxmlformats.org/package/2006/relationships"><Relationship Id="rId8" Type="http://schemas.openxmlformats.org/officeDocument/2006/relationships/vmlDrawing" Target="../drawings/vmlDrawing25.vml"/><Relationship Id="rId7" Type="http://schemas.openxmlformats.org/officeDocument/2006/relationships/slideLayout" Target="../slideLayouts/slideLayout31.xml"/><Relationship Id="rId6" Type="http://schemas.openxmlformats.org/officeDocument/2006/relationships/image" Target="../media/image72.wmf"/><Relationship Id="rId5" Type="http://schemas.openxmlformats.org/officeDocument/2006/relationships/oleObject" Target="../embeddings/oleObject64.bin"/><Relationship Id="rId4" Type="http://schemas.openxmlformats.org/officeDocument/2006/relationships/image" Target="../media/image71.wmf"/><Relationship Id="rId3" Type="http://schemas.openxmlformats.org/officeDocument/2006/relationships/oleObject" Target="../embeddings/oleObject63.bin"/><Relationship Id="rId2" Type="http://schemas.openxmlformats.org/officeDocument/2006/relationships/image" Target="../media/image68.emf"/><Relationship Id="rId1" Type="http://schemas.openxmlformats.org/officeDocument/2006/relationships/oleObject" Target="../embeddings/oleObject62.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31.xml"/><Relationship Id="rId2" Type="http://schemas.openxmlformats.org/officeDocument/2006/relationships/image" Target="../media/image73.emf"/><Relationship Id="rId1" Type="http://schemas.openxmlformats.org/officeDocument/2006/relationships/oleObject" Target="../embeddings/oleObject65.bin"/></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31.xml"/><Relationship Id="rId2" Type="http://schemas.openxmlformats.org/officeDocument/2006/relationships/image" Target="../media/image73.emf"/><Relationship Id="rId1" Type="http://schemas.openxmlformats.org/officeDocument/2006/relationships/oleObject" Target="../embeddings/oleObject66.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6" Type="http://schemas.openxmlformats.org/officeDocument/2006/relationships/vmlDrawing" Target="../drawings/vmlDrawing28.vml"/><Relationship Id="rId5" Type="http://schemas.openxmlformats.org/officeDocument/2006/relationships/slideLayout" Target="../slideLayouts/slideLayout31.xml"/><Relationship Id="rId4" Type="http://schemas.openxmlformats.org/officeDocument/2006/relationships/image" Target="../media/image75.emf"/><Relationship Id="rId3" Type="http://schemas.openxmlformats.org/officeDocument/2006/relationships/oleObject" Target="../embeddings/oleObject68.bin"/><Relationship Id="rId2" Type="http://schemas.openxmlformats.org/officeDocument/2006/relationships/image" Target="../media/image74.wmf"/><Relationship Id="rId1" Type="http://schemas.openxmlformats.org/officeDocument/2006/relationships/oleObject" Target="../embeddings/oleObject67.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31.xml"/><Relationship Id="rId2" Type="http://schemas.openxmlformats.org/officeDocument/2006/relationships/image" Target="../media/image76.emf"/><Relationship Id="rId1" Type="http://schemas.openxmlformats.org/officeDocument/2006/relationships/oleObject" Target="../embeddings/oleObject69.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74.bin"/><Relationship Id="rId8" Type="http://schemas.openxmlformats.org/officeDocument/2006/relationships/image" Target="../media/image79.wmf"/><Relationship Id="rId7" Type="http://schemas.openxmlformats.org/officeDocument/2006/relationships/oleObject" Target="../embeddings/oleObject73.bin"/><Relationship Id="rId6" Type="http://schemas.openxmlformats.org/officeDocument/2006/relationships/image" Target="../media/image78.wmf"/><Relationship Id="rId5" Type="http://schemas.openxmlformats.org/officeDocument/2006/relationships/oleObject" Target="../embeddings/oleObject72.bin"/><Relationship Id="rId4" Type="http://schemas.openxmlformats.org/officeDocument/2006/relationships/image" Target="../media/image77.wmf"/><Relationship Id="rId3" Type="http://schemas.openxmlformats.org/officeDocument/2006/relationships/oleObject" Target="../embeddings/oleObject71.bin"/><Relationship Id="rId2" Type="http://schemas.openxmlformats.org/officeDocument/2006/relationships/image" Target="../media/image76.emf"/><Relationship Id="rId12" Type="http://schemas.openxmlformats.org/officeDocument/2006/relationships/vmlDrawing" Target="../drawings/vmlDrawing30.vml"/><Relationship Id="rId11" Type="http://schemas.openxmlformats.org/officeDocument/2006/relationships/slideLayout" Target="../slideLayouts/slideLayout31.xml"/><Relationship Id="rId10" Type="http://schemas.openxmlformats.org/officeDocument/2006/relationships/image" Target="../media/image80.wmf"/><Relationship Id="rId1" Type="http://schemas.openxmlformats.org/officeDocument/2006/relationships/oleObject" Target="../embeddings/oleObject70.bin"/></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3.xml"/><Relationship Id="rId2" Type="http://schemas.openxmlformats.org/officeDocument/2006/relationships/image" Target="../media/image7.e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79.bin"/><Relationship Id="rId8" Type="http://schemas.openxmlformats.org/officeDocument/2006/relationships/image" Target="../media/image84.wmf"/><Relationship Id="rId7" Type="http://schemas.openxmlformats.org/officeDocument/2006/relationships/oleObject" Target="../embeddings/oleObject78.bin"/><Relationship Id="rId6" Type="http://schemas.openxmlformats.org/officeDocument/2006/relationships/image" Target="../media/image83.wmf"/><Relationship Id="rId5" Type="http://schemas.openxmlformats.org/officeDocument/2006/relationships/oleObject" Target="../embeddings/oleObject77.bin"/><Relationship Id="rId4" Type="http://schemas.openxmlformats.org/officeDocument/2006/relationships/image" Target="../media/image82.wmf"/><Relationship Id="rId3" Type="http://schemas.openxmlformats.org/officeDocument/2006/relationships/oleObject" Target="../embeddings/oleObject76.bin"/><Relationship Id="rId22" Type="http://schemas.openxmlformats.org/officeDocument/2006/relationships/vmlDrawing" Target="../drawings/vmlDrawing31.vml"/><Relationship Id="rId21" Type="http://schemas.openxmlformats.org/officeDocument/2006/relationships/slideLayout" Target="../slideLayouts/slideLayout31.xml"/><Relationship Id="rId20" Type="http://schemas.openxmlformats.org/officeDocument/2006/relationships/image" Target="../media/image90.wmf"/><Relationship Id="rId2" Type="http://schemas.openxmlformats.org/officeDocument/2006/relationships/image" Target="../media/image81.wmf"/><Relationship Id="rId19" Type="http://schemas.openxmlformats.org/officeDocument/2006/relationships/oleObject" Target="../embeddings/oleObject84.bin"/><Relationship Id="rId18" Type="http://schemas.openxmlformats.org/officeDocument/2006/relationships/image" Target="../media/image89.wmf"/><Relationship Id="rId17" Type="http://schemas.openxmlformats.org/officeDocument/2006/relationships/oleObject" Target="../embeddings/oleObject83.bin"/><Relationship Id="rId16" Type="http://schemas.openxmlformats.org/officeDocument/2006/relationships/image" Target="../media/image88.wmf"/><Relationship Id="rId15" Type="http://schemas.openxmlformats.org/officeDocument/2006/relationships/oleObject" Target="../embeddings/oleObject82.bin"/><Relationship Id="rId14" Type="http://schemas.openxmlformats.org/officeDocument/2006/relationships/image" Target="../media/image87.wmf"/><Relationship Id="rId13" Type="http://schemas.openxmlformats.org/officeDocument/2006/relationships/oleObject" Target="../embeddings/oleObject81.bin"/><Relationship Id="rId12" Type="http://schemas.openxmlformats.org/officeDocument/2006/relationships/image" Target="../media/image86.wmf"/><Relationship Id="rId11" Type="http://schemas.openxmlformats.org/officeDocument/2006/relationships/oleObject" Target="../embeddings/oleObject80.bin"/><Relationship Id="rId10" Type="http://schemas.openxmlformats.org/officeDocument/2006/relationships/image" Target="../media/image85.wmf"/><Relationship Id="rId1" Type="http://schemas.openxmlformats.org/officeDocument/2006/relationships/oleObject" Target="../embeddings/oleObject75.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89.bin"/><Relationship Id="rId8" Type="http://schemas.openxmlformats.org/officeDocument/2006/relationships/image" Target="../media/image94.wmf"/><Relationship Id="rId7" Type="http://schemas.openxmlformats.org/officeDocument/2006/relationships/oleObject" Target="../embeddings/oleObject88.bin"/><Relationship Id="rId6" Type="http://schemas.openxmlformats.org/officeDocument/2006/relationships/image" Target="../media/image93.wmf"/><Relationship Id="rId5" Type="http://schemas.openxmlformats.org/officeDocument/2006/relationships/oleObject" Target="../embeddings/oleObject87.bin"/><Relationship Id="rId4" Type="http://schemas.openxmlformats.org/officeDocument/2006/relationships/image" Target="../media/image92.wmf"/><Relationship Id="rId3" Type="http://schemas.openxmlformats.org/officeDocument/2006/relationships/oleObject" Target="../embeddings/oleObject86.bin"/><Relationship Id="rId2" Type="http://schemas.openxmlformats.org/officeDocument/2006/relationships/image" Target="../media/image91.emf"/><Relationship Id="rId12" Type="http://schemas.openxmlformats.org/officeDocument/2006/relationships/vmlDrawing" Target="../drawings/vmlDrawing32.vml"/><Relationship Id="rId11" Type="http://schemas.openxmlformats.org/officeDocument/2006/relationships/slideLayout" Target="../slideLayouts/slideLayout31.xml"/><Relationship Id="rId10" Type="http://schemas.openxmlformats.org/officeDocument/2006/relationships/image" Target="../media/image95.wmf"/><Relationship Id="rId1" Type="http://schemas.openxmlformats.org/officeDocument/2006/relationships/oleObject" Target="../embeddings/oleObject85.bin"/></Relationships>
</file>

<file path=ppt/slides/_rels/slide43.xml.rels><?xml version="1.0" encoding="UTF-8" standalone="yes"?>
<Relationships xmlns="http://schemas.openxmlformats.org/package/2006/relationships"><Relationship Id="rId8" Type="http://schemas.openxmlformats.org/officeDocument/2006/relationships/vmlDrawing" Target="../drawings/vmlDrawing33.vml"/><Relationship Id="rId7" Type="http://schemas.openxmlformats.org/officeDocument/2006/relationships/slideLayout" Target="../slideLayouts/slideLayout31.xml"/><Relationship Id="rId6" Type="http://schemas.openxmlformats.org/officeDocument/2006/relationships/image" Target="../media/image93.wmf"/><Relationship Id="rId5" Type="http://schemas.openxmlformats.org/officeDocument/2006/relationships/oleObject" Target="../embeddings/oleObject92.bin"/><Relationship Id="rId4" Type="http://schemas.openxmlformats.org/officeDocument/2006/relationships/image" Target="../media/image97.wmf"/><Relationship Id="rId3" Type="http://schemas.openxmlformats.org/officeDocument/2006/relationships/oleObject" Target="../embeddings/oleObject91.bin"/><Relationship Id="rId2" Type="http://schemas.openxmlformats.org/officeDocument/2006/relationships/image" Target="../media/image96.emf"/><Relationship Id="rId1" Type="http://schemas.openxmlformats.org/officeDocument/2006/relationships/oleObject" Target="../embeddings/oleObject90.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97.bin"/><Relationship Id="rId8" Type="http://schemas.openxmlformats.org/officeDocument/2006/relationships/image" Target="../media/image101.wmf"/><Relationship Id="rId7" Type="http://schemas.openxmlformats.org/officeDocument/2006/relationships/oleObject" Target="../embeddings/oleObject96.bin"/><Relationship Id="rId6" Type="http://schemas.openxmlformats.org/officeDocument/2006/relationships/image" Target="../media/image100.wmf"/><Relationship Id="rId5" Type="http://schemas.openxmlformats.org/officeDocument/2006/relationships/oleObject" Target="../embeddings/oleObject95.bin"/><Relationship Id="rId4" Type="http://schemas.openxmlformats.org/officeDocument/2006/relationships/image" Target="../media/image99.wmf"/><Relationship Id="rId3" Type="http://schemas.openxmlformats.org/officeDocument/2006/relationships/oleObject" Target="../embeddings/oleObject94.bin"/><Relationship Id="rId2" Type="http://schemas.openxmlformats.org/officeDocument/2006/relationships/image" Target="../media/image98.emf"/><Relationship Id="rId12" Type="http://schemas.openxmlformats.org/officeDocument/2006/relationships/vmlDrawing" Target="../drawings/vmlDrawing34.vml"/><Relationship Id="rId11" Type="http://schemas.openxmlformats.org/officeDocument/2006/relationships/slideLayout" Target="../slideLayouts/slideLayout31.xml"/><Relationship Id="rId10" Type="http://schemas.openxmlformats.org/officeDocument/2006/relationships/image" Target="../media/image102.wmf"/><Relationship Id="rId1" Type="http://schemas.openxmlformats.org/officeDocument/2006/relationships/oleObject" Target="../embeddings/oleObject93.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102.bin"/><Relationship Id="rId8" Type="http://schemas.openxmlformats.org/officeDocument/2006/relationships/image" Target="../media/image106.wmf"/><Relationship Id="rId7" Type="http://schemas.openxmlformats.org/officeDocument/2006/relationships/oleObject" Target="../embeddings/oleObject101.bin"/><Relationship Id="rId6" Type="http://schemas.openxmlformats.org/officeDocument/2006/relationships/image" Target="../media/image105.wmf"/><Relationship Id="rId5" Type="http://schemas.openxmlformats.org/officeDocument/2006/relationships/oleObject" Target="../embeddings/oleObject100.bin"/><Relationship Id="rId4" Type="http://schemas.openxmlformats.org/officeDocument/2006/relationships/image" Target="../media/image104.emf"/><Relationship Id="rId3" Type="http://schemas.openxmlformats.org/officeDocument/2006/relationships/oleObject" Target="../embeddings/oleObject99.bin"/><Relationship Id="rId2" Type="http://schemas.openxmlformats.org/officeDocument/2006/relationships/image" Target="../media/image103.emf"/><Relationship Id="rId12" Type="http://schemas.openxmlformats.org/officeDocument/2006/relationships/vmlDrawing" Target="../drawings/vmlDrawing35.vml"/><Relationship Id="rId11" Type="http://schemas.openxmlformats.org/officeDocument/2006/relationships/slideLayout" Target="../slideLayouts/slideLayout31.xml"/><Relationship Id="rId10" Type="http://schemas.openxmlformats.org/officeDocument/2006/relationships/image" Target="../media/image107.wmf"/><Relationship Id="rId1" Type="http://schemas.openxmlformats.org/officeDocument/2006/relationships/oleObject" Target="../embeddings/oleObject98.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107.bin"/><Relationship Id="rId8" Type="http://schemas.openxmlformats.org/officeDocument/2006/relationships/image" Target="../media/image110.wmf"/><Relationship Id="rId7" Type="http://schemas.openxmlformats.org/officeDocument/2006/relationships/oleObject" Target="../embeddings/oleObject106.bin"/><Relationship Id="rId6" Type="http://schemas.openxmlformats.org/officeDocument/2006/relationships/image" Target="../media/image109.wmf"/><Relationship Id="rId5" Type="http://schemas.openxmlformats.org/officeDocument/2006/relationships/oleObject" Target="../embeddings/oleObject105.bin"/><Relationship Id="rId4" Type="http://schemas.openxmlformats.org/officeDocument/2006/relationships/image" Target="../media/image108.emf"/><Relationship Id="rId3" Type="http://schemas.openxmlformats.org/officeDocument/2006/relationships/oleObject" Target="../embeddings/oleObject104.bin"/><Relationship Id="rId2" Type="http://schemas.openxmlformats.org/officeDocument/2006/relationships/image" Target="../media/image104.emf"/><Relationship Id="rId12" Type="http://schemas.openxmlformats.org/officeDocument/2006/relationships/vmlDrawing" Target="../drawings/vmlDrawing36.vml"/><Relationship Id="rId11" Type="http://schemas.openxmlformats.org/officeDocument/2006/relationships/slideLayout" Target="../slideLayouts/slideLayout31.xml"/><Relationship Id="rId10" Type="http://schemas.openxmlformats.org/officeDocument/2006/relationships/image" Target="../media/image107.wmf"/><Relationship Id="rId1" Type="http://schemas.openxmlformats.org/officeDocument/2006/relationships/oleObject" Target="../embeddings/oleObject103.bin"/></Relationships>
</file>

<file path=ppt/slides/_rels/slide49.xml.rels><?xml version="1.0" encoding="UTF-8" standalone="yes"?>
<Relationships xmlns="http://schemas.openxmlformats.org/package/2006/relationships"><Relationship Id="rId6" Type="http://schemas.openxmlformats.org/officeDocument/2006/relationships/vmlDrawing" Target="../drawings/vmlDrawing37.vml"/><Relationship Id="rId5" Type="http://schemas.openxmlformats.org/officeDocument/2006/relationships/slideLayout" Target="../slideLayouts/slideLayout31.xml"/><Relationship Id="rId4" Type="http://schemas.openxmlformats.org/officeDocument/2006/relationships/image" Target="../media/image112.wmf"/><Relationship Id="rId3" Type="http://schemas.openxmlformats.org/officeDocument/2006/relationships/oleObject" Target="../embeddings/oleObject109.bin"/><Relationship Id="rId2" Type="http://schemas.openxmlformats.org/officeDocument/2006/relationships/image" Target="../media/image111.emf"/><Relationship Id="rId1" Type="http://schemas.openxmlformats.org/officeDocument/2006/relationships/oleObject" Target="../embeddings/oleObject108.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3.xml"/><Relationship Id="rId2" Type="http://schemas.openxmlformats.org/officeDocument/2006/relationships/image" Target="../media/image7.emf"/><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31.xml"/><Relationship Id="rId2" Type="http://schemas.openxmlformats.org/officeDocument/2006/relationships/image" Target="../media/image113.emf"/><Relationship Id="rId1" Type="http://schemas.openxmlformats.org/officeDocument/2006/relationships/oleObject" Target="../embeddings/oleObject110.bin"/></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115.bin"/><Relationship Id="rId8" Type="http://schemas.openxmlformats.org/officeDocument/2006/relationships/image" Target="../media/image116.wmf"/><Relationship Id="rId7" Type="http://schemas.openxmlformats.org/officeDocument/2006/relationships/oleObject" Target="../embeddings/oleObject114.bin"/><Relationship Id="rId6" Type="http://schemas.openxmlformats.org/officeDocument/2006/relationships/image" Target="../media/image115.wmf"/><Relationship Id="rId5" Type="http://schemas.openxmlformats.org/officeDocument/2006/relationships/oleObject" Target="../embeddings/oleObject113.bin"/><Relationship Id="rId4" Type="http://schemas.openxmlformats.org/officeDocument/2006/relationships/image" Target="../media/image114.wmf"/><Relationship Id="rId3" Type="http://schemas.openxmlformats.org/officeDocument/2006/relationships/oleObject" Target="../embeddings/oleObject112.bin"/><Relationship Id="rId2" Type="http://schemas.openxmlformats.org/officeDocument/2006/relationships/image" Target="../media/image113.emf"/><Relationship Id="rId16" Type="http://schemas.openxmlformats.org/officeDocument/2006/relationships/vmlDrawing" Target="../drawings/vmlDrawing39.vml"/><Relationship Id="rId15" Type="http://schemas.openxmlformats.org/officeDocument/2006/relationships/slideLayout" Target="../slideLayouts/slideLayout31.xml"/><Relationship Id="rId14" Type="http://schemas.openxmlformats.org/officeDocument/2006/relationships/image" Target="../media/image119.wmf"/><Relationship Id="rId13" Type="http://schemas.openxmlformats.org/officeDocument/2006/relationships/oleObject" Target="../embeddings/oleObject117.bin"/><Relationship Id="rId12" Type="http://schemas.openxmlformats.org/officeDocument/2006/relationships/image" Target="../media/image118.wmf"/><Relationship Id="rId11" Type="http://schemas.openxmlformats.org/officeDocument/2006/relationships/oleObject" Target="../embeddings/oleObject116.bin"/><Relationship Id="rId10" Type="http://schemas.openxmlformats.org/officeDocument/2006/relationships/image" Target="../media/image117.wmf"/><Relationship Id="rId1" Type="http://schemas.openxmlformats.org/officeDocument/2006/relationships/oleObject" Target="../embeddings/oleObject111.bin"/></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image" Target="../media/image121.wmf"/><Relationship Id="rId7" Type="http://schemas.openxmlformats.org/officeDocument/2006/relationships/oleObject" Target="../embeddings/oleObject121.bin"/><Relationship Id="rId6" Type="http://schemas.openxmlformats.org/officeDocument/2006/relationships/image" Target="../media/image116.wmf"/><Relationship Id="rId5" Type="http://schemas.openxmlformats.org/officeDocument/2006/relationships/oleObject" Target="../embeddings/oleObject120.bin"/><Relationship Id="rId4" Type="http://schemas.openxmlformats.org/officeDocument/2006/relationships/image" Target="../media/image113.emf"/><Relationship Id="rId3" Type="http://schemas.openxmlformats.org/officeDocument/2006/relationships/oleObject" Target="../embeddings/oleObject119.bin"/><Relationship Id="rId2" Type="http://schemas.openxmlformats.org/officeDocument/2006/relationships/image" Target="../media/image120.wmf"/><Relationship Id="rId10" Type="http://schemas.openxmlformats.org/officeDocument/2006/relationships/vmlDrawing" Target="../drawings/vmlDrawing40.vml"/><Relationship Id="rId1" Type="http://schemas.openxmlformats.org/officeDocument/2006/relationships/oleObject" Target="../embeddings/oleObject118.bin"/></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41.vml"/><Relationship Id="rId3" Type="http://schemas.openxmlformats.org/officeDocument/2006/relationships/slideLayout" Target="../slideLayouts/slideLayout31.xml"/><Relationship Id="rId2" Type="http://schemas.openxmlformats.org/officeDocument/2006/relationships/image" Target="../media/image122.emf"/><Relationship Id="rId1" Type="http://schemas.openxmlformats.org/officeDocument/2006/relationships/oleObject" Target="../embeddings/oleObject122.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127.bin"/><Relationship Id="rId8" Type="http://schemas.openxmlformats.org/officeDocument/2006/relationships/image" Target="../media/image125.wmf"/><Relationship Id="rId7" Type="http://schemas.openxmlformats.org/officeDocument/2006/relationships/oleObject" Target="../embeddings/oleObject126.bin"/><Relationship Id="rId6" Type="http://schemas.openxmlformats.org/officeDocument/2006/relationships/image" Target="../media/image124.wmf"/><Relationship Id="rId5" Type="http://schemas.openxmlformats.org/officeDocument/2006/relationships/oleObject" Target="../embeddings/oleObject125.bin"/><Relationship Id="rId4" Type="http://schemas.openxmlformats.org/officeDocument/2006/relationships/image" Target="../media/image123.wmf"/><Relationship Id="rId3" Type="http://schemas.openxmlformats.org/officeDocument/2006/relationships/oleObject" Target="../embeddings/oleObject124.bin"/><Relationship Id="rId2" Type="http://schemas.openxmlformats.org/officeDocument/2006/relationships/image" Target="../media/image122.emf"/><Relationship Id="rId14" Type="http://schemas.openxmlformats.org/officeDocument/2006/relationships/vmlDrawing" Target="../drawings/vmlDrawing42.vml"/><Relationship Id="rId13" Type="http://schemas.openxmlformats.org/officeDocument/2006/relationships/slideLayout" Target="../slideLayouts/slideLayout31.xml"/><Relationship Id="rId12" Type="http://schemas.openxmlformats.org/officeDocument/2006/relationships/image" Target="../media/image127.wmf"/><Relationship Id="rId11" Type="http://schemas.openxmlformats.org/officeDocument/2006/relationships/oleObject" Target="../embeddings/oleObject128.bin"/><Relationship Id="rId10" Type="http://schemas.openxmlformats.org/officeDocument/2006/relationships/image" Target="../media/image126.wmf"/><Relationship Id="rId1" Type="http://schemas.openxmlformats.org/officeDocument/2006/relationships/oleObject" Target="../embeddings/oleObject123.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32.xml"/><Relationship Id="rId2" Type="http://schemas.openxmlformats.org/officeDocument/2006/relationships/image" Target="../media/image128.wmf"/><Relationship Id="rId1" Type="http://schemas.openxmlformats.org/officeDocument/2006/relationships/oleObject" Target="../embeddings/oleObject129.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31.xml"/><Relationship Id="rId2" Type="http://schemas.openxmlformats.org/officeDocument/2006/relationships/image" Target="../media/image129.emf"/><Relationship Id="rId1" Type="http://schemas.openxmlformats.org/officeDocument/2006/relationships/oleObject" Target="../embeddings/oleObject130.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135.bin"/><Relationship Id="rId8" Type="http://schemas.openxmlformats.org/officeDocument/2006/relationships/image" Target="../media/image132.wmf"/><Relationship Id="rId7" Type="http://schemas.openxmlformats.org/officeDocument/2006/relationships/oleObject" Target="../embeddings/oleObject134.bin"/><Relationship Id="rId6" Type="http://schemas.openxmlformats.org/officeDocument/2006/relationships/image" Target="../media/image131.wmf"/><Relationship Id="rId5" Type="http://schemas.openxmlformats.org/officeDocument/2006/relationships/oleObject" Target="../embeddings/oleObject133.bin"/><Relationship Id="rId4" Type="http://schemas.openxmlformats.org/officeDocument/2006/relationships/image" Target="../media/image130.wmf"/><Relationship Id="rId3" Type="http://schemas.openxmlformats.org/officeDocument/2006/relationships/oleObject" Target="../embeddings/oleObject132.bin"/><Relationship Id="rId2" Type="http://schemas.openxmlformats.org/officeDocument/2006/relationships/image" Target="../media/image129.emf"/><Relationship Id="rId12" Type="http://schemas.openxmlformats.org/officeDocument/2006/relationships/vmlDrawing" Target="../drawings/vmlDrawing45.vml"/><Relationship Id="rId11" Type="http://schemas.openxmlformats.org/officeDocument/2006/relationships/slideLayout" Target="../slideLayouts/slideLayout31.xml"/><Relationship Id="rId10" Type="http://schemas.openxmlformats.org/officeDocument/2006/relationships/image" Target="../media/image133.wmf"/><Relationship Id="rId1" Type="http://schemas.openxmlformats.org/officeDocument/2006/relationships/oleObject" Target="../embeddings/oleObject131.bin"/></Relationships>
</file>

<file path=ppt/slides/_rels/slide58.xml.rels><?xml version="1.0" encoding="UTF-8" standalone="yes"?>
<Relationships xmlns="http://schemas.openxmlformats.org/package/2006/relationships"><Relationship Id="rId8" Type="http://schemas.openxmlformats.org/officeDocument/2006/relationships/vmlDrawing" Target="../drawings/vmlDrawing46.vml"/><Relationship Id="rId7" Type="http://schemas.openxmlformats.org/officeDocument/2006/relationships/slideLayout" Target="../slideLayouts/slideLayout31.xml"/><Relationship Id="rId6" Type="http://schemas.openxmlformats.org/officeDocument/2006/relationships/image" Target="../media/image136.wmf"/><Relationship Id="rId5" Type="http://schemas.openxmlformats.org/officeDocument/2006/relationships/oleObject" Target="../embeddings/oleObject138.bin"/><Relationship Id="rId4" Type="http://schemas.openxmlformats.org/officeDocument/2006/relationships/image" Target="../media/image135.wmf"/><Relationship Id="rId3" Type="http://schemas.openxmlformats.org/officeDocument/2006/relationships/oleObject" Target="../embeddings/oleObject137.bin"/><Relationship Id="rId2" Type="http://schemas.openxmlformats.org/officeDocument/2006/relationships/image" Target="../media/image134.emf"/><Relationship Id="rId1" Type="http://schemas.openxmlformats.org/officeDocument/2006/relationships/oleObject" Target="../embeddings/oleObject136.bin"/></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143.bin"/><Relationship Id="rId8" Type="http://schemas.openxmlformats.org/officeDocument/2006/relationships/image" Target="../media/image139.wmf"/><Relationship Id="rId7" Type="http://schemas.openxmlformats.org/officeDocument/2006/relationships/oleObject" Target="../embeddings/oleObject142.bin"/><Relationship Id="rId6" Type="http://schemas.openxmlformats.org/officeDocument/2006/relationships/image" Target="../media/image138.wmf"/><Relationship Id="rId5" Type="http://schemas.openxmlformats.org/officeDocument/2006/relationships/oleObject" Target="../embeddings/oleObject141.bin"/><Relationship Id="rId4" Type="http://schemas.openxmlformats.org/officeDocument/2006/relationships/image" Target="../media/image137.wmf"/><Relationship Id="rId3" Type="http://schemas.openxmlformats.org/officeDocument/2006/relationships/oleObject" Target="../embeddings/oleObject140.bin"/><Relationship Id="rId2" Type="http://schemas.openxmlformats.org/officeDocument/2006/relationships/image" Target="../media/image134.emf"/><Relationship Id="rId16" Type="http://schemas.openxmlformats.org/officeDocument/2006/relationships/vmlDrawing" Target="../drawings/vmlDrawing47.vml"/><Relationship Id="rId15" Type="http://schemas.openxmlformats.org/officeDocument/2006/relationships/slideLayout" Target="../slideLayouts/slideLayout31.xml"/><Relationship Id="rId14" Type="http://schemas.openxmlformats.org/officeDocument/2006/relationships/image" Target="../media/image142.wmf"/><Relationship Id="rId13" Type="http://schemas.openxmlformats.org/officeDocument/2006/relationships/oleObject" Target="../embeddings/oleObject145.bin"/><Relationship Id="rId12" Type="http://schemas.openxmlformats.org/officeDocument/2006/relationships/image" Target="../media/image141.wmf"/><Relationship Id="rId11" Type="http://schemas.openxmlformats.org/officeDocument/2006/relationships/oleObject" Target="../embeddings/oleObject144.bin"/><Relationship Id="rId10" Type="http://schemas.openxmlformats.org/officeDocument/2006/relationships/image" Target="../media/image140.wmf"/><Relationship Id="rId1" Type="http://schemas.openxmlformats.org/officeDocument/2006/relationships/oleObject" Target="../embeddings/oleObject139.bin"/></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4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48.vml"/><Relationship Id="rId5" Type="http://schemas.openxmlformats.org/officeDocument/2006/relationships/slideLayout" Target="../slideLayouts/slideLayout27.xml"/><Relationship Id="rId4" Type="http://schemas.openxmlformats.org/officeDocument/2006/relationships/image" Target="../media/image144.emf"/><Relationship Id="rId3" Type="http://schemas.openxmlformats.org/officeDocument/2006/relationships/oleObject" Target="../embeddings/oleObject147.bin"/><Relationship Id="rId2" Type="http://schemas.openxmlformats.org/officeDocument/2006/relationships/image" Target="../media/image143.emf"/><Relationship Id="rId1" Type="http://schemas.openxmlformats.org/officeDocument/2006/relationships/oleObject" Target="../embeddings/oleObject146.bin"/></Relationships>
</file>

<file path=ppt/slides/_rels/slide62.xml.rels><?xml version="1.0" encoding="UTF-8" standalone="yes"?>
<Relationships xmlns="http://schemas.openxmlformats.org/package/2006/relationships"><Relationship Id="rId8" Type="http://schemas.openxmlformats.org/officeDocument/2006/relationships/vmlDrawing" Target="../drawings/vmlDrawing49.vml"/><Relationship Id="rId7" Type="http://schemas.openxmlformats.org/officeDocument/2006/relationships/slideLayout" Target="../slideLayouts/slideLayout31.xml"/><Relationship Id="rId6" Type="http://schemas.openxmlformats.org/officeDocument/2006/relationships/image" Target="../media/image146.wmf"/><Relationship Id="rId5" Type="http://schemas.openxmlformats.org/officeDocument/2006/relationships/oleObject" Target="../embeddings/oleObject150.bin"/><Relationship Id="rId4" Type="http://schemas.openxmlformats.org/officeDocument/2006/relationships/image" Target="../media/image145.emf"/><Relationship Id="rId3" Type="http://schemas.openxmlformats.org/officeDocument/2006/relationships/oleObject" Target="../embeddings/oleObject149.bin"/><Relationship Id="rId2" Type="http://schemas.openxmlformats.org/officeDocument/2006/relationships/image" Target="../media/image144.emf"/><Relationship Id="rId1" Type="http://schemas.openxmlformats.org/officeDocument/2006/relationships/oleObject" Target="../embeddings/oleObject148.bin"/></Relationships>
</file>

<file path=ppt/slides/_rels/slide63.xml.rels><?xml version="1.0" encoding="UTF-8" standalone="yes"?>
<Relationships xmlns="http://schemas.openxmlformats.org/package/2006/relationships"><Relationship Id="rId6" Type="http://schemas.openxmlformats.org/officeDocument/2006/relationships/vmlDrawing" Target="../drawings/vmlDrawing50.vml"/><Relationship Id="rId5" Type="http://schemas.openxmlformats.org/officeDocument/2006/relationships/slideLayout" Target="../slideLayouts/slideLayout31.xml"/><Relationship Id="rId4" Type="http://schemas.openxmlformats.org/officeDocument/2006/relationships/image" Target="../media/image147.emf"/><Relationship Id="rId3" Type="http://schemas.openxmlformats.org/officeDocument/2006/relationships/oleObject" Target="../embeddings/oleObject152.bin"/><Relationship Id="rId2" Type="http://schemas.openxmlformats.org/officeDocument/2006/relationships/image" Target="../media/image144.emf"/><Relationship Id="rId1" Type="http://schemas.openxmlformats.org/officeDocument/2006/relationships/oleObject" Target="../embeddings/oleObject151.bin"/></Relationships>
</file>

<file path=ppt/slides/_rels/slide64.xml.rels><?xml version="1.0" encoding="UTF-8" standalone="yes"?>
<Relationships xmlns="http://schemas.openxmlformats.org/package/2006/relationships"><Relationship Id="rId8" Type="http://schemas.openxmlformats.org/officeDocument/2006/relationships/vmlDrawing" Target="../drawings/vmlDrawing51.vml"/><Relationship Id="rId7" Type="http://schemas.openxmlformats.org/officeDocument/2006/relationships/slideLayout" Target="../slideLayouts/slideLayout31.xml"/><Relationship Id="rId6" Type="http://schemas.openxmlformats.org/officeDocument/2006/relationships/image" Target="../media/image148.wmf"/><Relationship Id="rId5" Type="http://schemas.openxmlformats.org/officeDocument/2006/relationships/oleObject" Target="../embeddings/oleObject155.bin"/><Relationship Id="rId4" Type="http://schemas.openxmlformats.org/officeDocument/2006/relationships/image" Target="../media/image144.emf"/><Relationship Id="rId3" Type="http://schemas.openxmlformats.org/officeDocument/2006/relationships/oleObject" Target="../embeddings/oleObject154.bin"/><Relationship Id="rId2" Type="http://schemas.openxmlformats.org/officeDocument/2006/relationships/image" Target="../media/image143.emf"/><Relationship Id="rId1" Type="http://schemas.openxmlformats.org/officeDocument/2006/relationships/oleObject" Target="../embeddings/oleObject153.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52.vml"/><Relationship Id="rId5" Type="http://schemas.openxmlformats.org/officeDocument/2006/relationships/slideLayout" Target="../slideLayouts/slideLayout31.xml"/><Relationship Id="rId4" Type="http://schemas.openxmlformats.org/officeDocument/2006/relationships/image" Target="../media/image150.emf"/><Relationship Id="rId3" Type="http://schemas.openxmlformats.org/officeDocument/2006/relationships/oleObject" Target="../embeddings/oleObject157.bin"/><Relationship Id="rId2" Type="http://schemas.openxmlformats.org/officeDocument/2006/relationships/image" Target="../media/image149.emf"/><Relationship Id="rId1" Type="http://schemas.openxmlformats.org/officeDocument/2006/relationships/oleObject" Target="../embeddings/oleObject156.bin"/></Relationships>
</file>

<file path=ppt/slides/_rels/slide67.xml.rels><?xml version="1.0" encoding="UTF-8" standalone="yes"?>
<Relationships xmlns="http://schemas.openxmlformats.org/package/2006/relationships"><Relationship Id="rId9" Type="http://schemas.openxmlformats.org/officeDocument/2006/relationships/oleObject" Target="../embeddings/oleObject162.bin"/><Relationship Id="rId8" Type="http://schemas.openxmlformats.org/officeDocument/2006/relationships/image" Target="../media/image153.wmf"/><Relationship Id="rId7" Type="http://schemas.openxmlformats.org/officeDocument/2006/relationships/oleObject" Target="../embeddings/oleObject161.bin"/><Relationship Id="rId6" Type="http://schemas.openxmlformats.org/officeDocument/2006/relationships/image" Target="../media/image152.wmf"/><Relationship Id="rId5" Type="http://schemas.openxmlformats.org/officeDocument/2006/relationships/oleObject" Target="../embeddings/oleObject160.bin"/><Relationship Id="rId4" Type="http://schemas.openxmlformats.org/officeDocument/2006/relationships/image" Target="../media/image151.emf"/><Relationship Id="rId3" Type="http://schemas.openxmlformats.org/officeDocument/2006/relationships/oleObject" Target="../embeddings/oleObject159.bin"/><Relationship Id="rId2" Type="http://schemas.openxmlformats.org/officeDocument/2006/relationships/image" Target="../media/image149.emf"/><Relationship Id="rId12" Type="http://schemas.openxmlformats.org/officeDocument/2006/relationships/vmlDrawing" Target="../drawings/vmlDrawing53.vml"/><Relationship Id="rId11" Type="http://schemas.openxmlformats.org/officeDocument/2006/relationships/slideLayout" Target="../slideLayouts/slideLayout31.xml"/><Relationship Id="rId10" Type="http://schemas.openxmlformats.org/officeDocument/2006/relationships/image" Target="../media/image154.wmf"/><Relationship Id="rId1" Type="http://schemas.openxmlformats.org/officeDocument/2006/relationships/oleObject" Target="../embeddings/oleObject158.bin"/></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image" Target="../media/image158.wmf"/><Relationship Id="rId7" Type="http://schemas.openxmlformats.org/officeDocument/2006/relationships/oleObject" Target="../embeddings/oleObject166.bin"/><Relationship Id="rId6" Type="http://schemas.openxmlformats.org/officeDocument/2006/relationships/image" Target="../media/image157.emf"/><Relationship Id="rId5" Type="http://schemas.openxmlformats.org/officeDocument/2006/relationships/oleObject" Target="../embeddings/oleObject165.bin"/><Relationship Id="rId4" Type="http://schemas.openxmlformats.org/officeDocument/2006/relationships/image" Target="../media/image156.wmf"/><Relationship Id="rId3" Type="http://schemas.openxmlformats.org/officeDocument/2006/relationships/oleObject" Target="../embeddings/oleObject164.bin"/><Relationship Id="rId2" Type="http://schemas.openxmlformats.org/officeDocument/2006/relationships/image" Target="../media/image155.emf"/><Relationship Id="rId10" Type="http://schemas.openxmlformats.org/officeDocument/2006/relationships/vmlDrawing" Target="../drawings/vmlDrawing54.vml"/><Relationship Id="rId1" Type="http://schemas.openxmlformats.org/officeDocument/2006/relationships/oleObject" Target="../embeddings/oleObject163.bin"/></Relationships>
</file>

<file path=ppt/slides/_rels/slide69.xml.rels><?xml version="1.0" encoding="UTF-8" standalone="yes"?>
<Relationships xmlns="http://schemas.openxmlformats.org/package/2006/relationships"><Relationship Id="rId9" Type="http://schemas.openxmlformats.org/officeDocument/2006/relationships/image" Target="../media/image162.wmf"/><Relationship Id="rId8" Type="http://schemas.openxmlformats.org/officeDocument/2006/relationships/oleObject" Target="../embeddings/oleObject171.bin"/><Relationship Id="rId7" Type="http://schemas.openxmlformats.org/officeDocument/2006/relationships/oleObject" Target="../embeddings/oleObject170.bin"/><Relationship Id="rId6" Type="http://schemas.openxmlformats.org/officeDocument/2006/relationships/image" Target="../media/image161.emf"/><Relationship Id="rId5" Type="http://schemas.openxmlformats.org/officeDocument/2006/relationships/oleObject" Target="../embeddings/oleObject169.bin"/><Relationship Id="rId4" Type="http://schemas.openxmlformats.org/officeDocument/2006/relationships/image" Target="../media/image160.wmf"/><Relationship Id="rId3" Type="http://schemas.openxmlformats.org/officeDocument/2006/relationships/oleObject" Target="../embeddings/oleObject168.bin"/><Relationship Id="rId2" Type="http://schemas.openxmlformats.org/officeDocument/2006/relationships/image" Target="../media/image159.wmf"/><Relationship Id="rId17" Type="http://schemas.openxmlformats.org/officeDocument/2006/relationships/vmlDrawing" Target="../drawings/vmlDrawing55.vml"/><Relationship Id="rId16" Type="http://schemas.openxmlformats.org/officeDocument/2006/relationships/slideLayout" Target="../slideLayouts/slideLayout31.xml"/><Relationship Id="rId15" Type="http://schemas.openxmlformats.org/officeDocument/2006/relationships/image" Target="../media/image165.wmf"/><Relationship Id="rId14" Type="http://schemas.openxmlformats.org/officeDocument/2006/relationships/oleObject" Target="../embeddings/oleObject174.bin"/><Relationship Id="rId13" Type="http://schemas.openxmlformats.org/officeDocument/2006/relationships/image" Target="../media/image164.emf"/><Relationship Id="rId12" Type="http://schemas.openxmlformats.org/officeDocument/2006/relationships/oleObject" Target="../embeddings/oleObject173.bin"/><Relationship Id="rId11" Type="http://schemas.openxmlformats.org/officeDocument/2006/relationships/image" Target="../media/image163.wmf"/><Relationship Id="rId10" Type="http://schemas.openxmlformats.org/officeDocument/2006/relationships/oleObject" Target="../embeddings/oleObject172.bin"/><Relationship Id="rId1" Type="http://schemas.openxmlformats.org/officeDocument/2006/relationships/oleObject" Target="../embeddings/oleObject167.bin"/></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image" Target="../media/image14.wmf"/><Relationship Id="rId7" Type="http://schemas.openxmlformats.org/officeDocument/2006/relationships/oleObject" Target="../embeddings/oleObject7.bin"/><Relationship Id="rId6" Type="http://schemas.openxmlformats.org/officeDocument/2006/relationships/image" Target="../media/image13.wmf"/><Relationship Id="rId5" Type="http://schemas.openxmlformats.org/officeDocument/2006/relationships/oleObject" Target="../embeddings/oleObject6.bin"/><Relationship Id="rId4" Type="http://schemas.openxmlformats.org/officeDocument/2006/relationships/image" Target="../media/image12.wmf"/><Relationship Id="rId3" Type="http://schemas.openxmlformats.org/officeDocument/2006/relationships/oleObject" Target="../embeddings/oleObject5.bin"/><Relationship Id="rId2" Type="http://schemas.openxmlformats.org/officeDocument/2006/relationships/image" Target="../media/image11.wmf"/><Relationship Id="rId10" Type="http://schemas.openxmlformats.org/officeDocument/2006/relationships/vmlDrawing" Target="../drawings/vmlDrawing4.vml"/><Relationship Id="rId1"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9" Type="http://schemas.openxmlformats.org/officeDocument/2006/relationships/image" Target="../media/image168.wmf"/><Relationship Id="rId8" Type="http://schemas.openxmlformats.org/officeDocument/2006/relationships/oleObject" Target="../embeddings/oleObject179.bin"/><Relationship Id="rId7" Type="http://schemas.openxmlformats.org/officeDocument/2006/relationships/image" Target="../media/image167.wmf"/><Relationship Id="rId6" Type="http://schemas.openxmlformats.org/officeDocument/2006/relationships/oleObject" Target="../embeddings/oleObject178.bin"/><Relationship Id="rId5" Type="http://schemas.openxmlformats.org/officeDocument/2006/relationships/image" Target="../media/image166.wmf"/><Relationship Id="rId4" Type="http://schemas.openxmlformats.org/officeDocument/2006/relationships/oleObject" Target="../embeddings/oleObject177.bin"/><Relationship Id="rId3" Type="http://schemas.openxmlformats.org/officeDocument/2006/relationships/oleObject" Target="../embeddings/oleObject176.bin"/><Relationship Id="rId2" Type="http://schemas.openxmlformats.org/officeDocument/2006/relationships/image" Target="../media/image161.emf"/><Relationship Id="rId11" Type="http://schemas.openxmlformats.org/officeDocument/2006/relationships/vmlDrawing" Target="../drawings/vmlDrawing56.vml"/><Relationship Id="rId10" Type="http://schemas.openxmlformats.org/officeDocument/2006/relationships/slideLayout" Target="../slideLayouts/slideLayout31.xml"/><Relationship Id="rId1" Type="http://schemas.openxmlformats.org/officeDocument/2006/relationships/oleObject" Target="../embeddings/oleObject175.bin"/></Relationships>
</file>

<file path=ppt/slides/_rels/slide71.xml.rels><?xml version="1.0" encoding="UTF-8" standalone="yes"?>
<Relationships xmlns="http://schemas.openxmlformats.org/package/2006/relationships"><Relationship Id="rId8" Type="http://schemas.openxmlformats.org/officeDocument/2006/relationships/vmlDrawing" Target="../drawings/vmlDrawing57.vml"/><Relationship Id="rId7" Type="http://schemas.openxmlformats.org/officeDocument/2006/relationships/slideLayout" Target="../slideLayouts/slideLayout31.xml"/><Relationship Id="rId6" Type="http://schemas.openxmlformats.org/officeDocument/2006/relationships/image" Target="../media/image171.wmf"/><Relationship Id="rId5" Type="http://schemas.openxmlformats.org/officeDocument/2006/relationships/oleObject" Target="../embeddings/oleObject182.bin"/><Relationship Id="rId4" Type="http://schemas.openxmlformats.org/officeDocument/2006/relationships/image" Target="../media/image170.emf"/><Relationship Id="rId3" Type="http://schemas.openxmlformats.org/officeDocument/2006/relationships/oleObject" Target="../embeddings/oleObject181.bin"/><Relationship Id="rId2" Type="http://schemas.openxmlformats.org/officeDocument/2006/relationships/image" Target="../media/image169.emf"/><Relationship Id="rId1" Type="http://schemas.openxmlformats.org/officeDocument/2006/relationships/oleObject" Target="../embeddings/oleObject180.bin"/></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image" Target="../media/image169.emf"/><Relationship Id="rId7" Type="http://schemas.openxmlformats.org/officeDocument/2006/relationships/oleObject" Target="../embeddings/oleObject186.bin"/><Relationship Id="rId6" Type="http://schemas.openxmlformats.org/officeDocument/2006/relationships/image" Target="../media/image174.wmf"/><Relationship Id="rId5" Type="http://schemas.openxmlformats.org/officeDocument/2006/relationships/oleObject" Target="../embeddings/oleObject185.bin"/><Relationship Id="rId4" Type="http://schemas.openxmlformats.org/officeDocument/2006/relationships/image" Target="../media/image173.wmf"/><Relationship Id="rId3" Type="http://schemas.openxmlformats.org/officeDocument/2006/relationships/oleObject" Target="../embeddings/oleObject184.bin"/><Relationship Id="rId2" Type="http://schemas.openxmlformats.org/officeDocument/2006/relationships/image" Target="../media/image172.wmf"/><Relationship Id="rId10" Type="http://schemas.openxmlformats.org/officeDocument/2006/relationships/vmlDrawing" Target="../drawings/vmlDrawing58.vml"/><Relationship Id="rId1" Type="http://schemas.openxmlformats.org/officeDocument/2006/relationships/oleObject" Target="../embeddings/oleObject183.bin"/></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191.bin"/><Relationship Id="rId8" Type="http://schemas.openxmlformats.org/officeDocument/2006/relationships/image" Target="../media/image178.wmf"/><Relationship Id="rId7" Type="http://schemas.openxmlformats.org/officeDocument/2006/relationships/oleObject" Target="../embeddings/oleObject190.bin"/><Relationship Id="rId6" Type="http://schemas.openxmlformats.org/officeDocument/2006/relationships/image" Target="../media/image177.wmf"/><Relationship Id="rId5" Type="http://schemas.openxmlformats.org/officeDocument/2006/relationships/oleObject" Target="../embeddings/oleObject189.bin"/><Relationship Id="rId4" Type="http://schemas.openxmlformats.org/officeDocument/2006/relationships/image" Target="../media/image176.wmf"/><Relationship Id="rId3" Type="http://schemas.openxmlformats.org/officeDocument/2006/relationships/oleObject" Target="../embeddings/oleObject188.bin"/><Relationship Id="rId2" Type="http://schemas.openxmlformats.org/officeDocument/2006/relationships/image" Target="../media/image175.emf"/><Relationship Id="rId12" Type="http://schemas.openxmlformats.org/officeDocument/2006/relationships/vmlDrawing" Target="../drawings/vmlDrawing59.vml"/><Relationship Id="rId11" Type="http://schemas.openxmlformats.org/officeDocument/2006/relationships/slideLayout" Target="../slideLayouts/slideLayout31.xml"/><Relationship Id="rId10" Type="http://schemas.openxmlformats.org/officeDocument/2006/relationships/image" Target="../media/image169.emf"/><Relationship Id="rId1" Type="http://schemas.openxmlformats.org/officeDocument/2006/relationships/oleObject" Target="../embeddings/oleObject187.bin"/></Relationships>
</file>

<file path=ppt/slides/_rels/slide74.xml.rels><?xml version="1.0" encoding="UTF-8" standalone="yes"?>
<Relationships xmlns="http://schemas.openxmlformats.org/package/2006/relationships"><Relationship Id="rId9" Type="http://schemas.openxmlformats.org/officeDocument/2006/relationships/image" Target="../media/image182.png"/><Relationship Id="rId8" Type="http://schemas.openxmlformats.org/officeDocument/2006/relationships/image" Target="../media/image169.emf"/><Relationship Id="rId7" Type="http://schemas.openxmlformats.org/officeDocument/2006/relationships/oleObject" Target="../embeddings/oleObject195.bin"/><Relationship Id="rId6" Type="http://schemas.openxmlformats.org/officeDocument/2006/relationships/image" Target="../media/image181.wmf"/><Relationship Id="rId5" Type="http://schemas.openxmlformats.org/officeDocument/2006/relationships/oleObject" Target="../embeddings/oleObject194.bin"/><Relationship Id="rId4" Type="http://schemas.openxmlformats.org/officeDocument/2006/relationships/image" Target="../media/image180.wmf"/><Relationship Id="rId3" Type="http://schemas.openxmlformats.org/officeDocument/2006/relationships/oleObject" Target="../embeddings/oleObject193.bin"/><Relationship Id="rId2" Type="http://schemas.openxmlformats.org/officeDocument/2006/relationships/image" Target="../media/image179.wmf"/><Relationship Id="rId11" Type="http://schemas.openxmlformats.org/officeDocument/2006/relationships/vmlDrawing" Target="../drawings/vmlDrawing60.vml"/><Relationship Id="rId10" Type="http://schemas.openxmlformats.org/officeDocument/2006/relationships/slideLayout" Target="../slideLayouts/slideLayout31.xml"/><Relationship Id="rId1" Type="http://schemas.openxmlformats.org/officeDocument/2006/relationships/oleObject" Target="../embeddings/oleObject192.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7" Type="http://schemas.openxmlformats.org/officeDocument/2006/relationships/vmlDrawing" Target="../drawings/vmlDrawing61.vml"/><Relationship Id="rId6" Type="http://schemas.openxmlformats.org/officeDocument/2006/relationships/slideLayout" Target="../slideLayouts/slideLayout31.xml"/><Relationship Id="rId5" Type="http://schemas.openxmlformats.org/officeDocument/2006/relationships/image" Target="../media/image185.png"/><Relationship Id="rId4" Type="http://schemas.openxmlformats.org/officeDocument/2006/relationships/image" Target="../media/image184.wmf"/><Relationship Id="rId3" Type="http://schemas.openxmlformats.org/officeDocument/2006/relationships/oleObject" Target="../embeddings/oleObject197.bin"/><Relationship Id="rId2" Type="http://schemas.openxmlformats.org/officeDocument/2006/relationships/image" Target="../media/image183.wmf"/><Relationship Id="rId1" Type="http://schemas.openxmlformats.org/officeDocument/2006/relationships/oleObject" Target="../embeddings/oleObject196.bin"/></Relationships>
</file>

<file path=ppt/slides/_rels/slide78.xml.rels><?xml version="1.0" encoding="UTF-8" standalone="yes"?>
<Relationships xmlns="http://schemas.openxmlformats.org/package/2006/relationships"><Relationship Id="rId7" Type="http://schemas.openxmlformats.org/officeDocument/2006/relationships/vmlDrawing" Target="../drawings/vmlDrawing62.vml"/><Relationship Id="rId6" Type="http://schemas.openxmlformats.org/officeDocument/2006/relationships/slideLayout" Target="../slideLayouts/slideLayout31.xml"/><Relationship Id="rId5" Type="http://schemas.openxmlformats.org/officeDocument/2006/relationships/image" Target="../media/image188.png"/><Relationship Id="rId4" Type="http://schemas.openxmlformats.org/officeDocument/2006/relationships/image" Target="../media/image187.wmf"/><Relationship Id="rId3" Type="http://schemas.openxmlformats.org/officeDocument/2006/relationships/oleObject" Target="../embeddings/oleObject199.bin"/><Relationship Id="rId2" Type="http://schemas.openxmlformats.org/officeDocument/2006/relationships/image" Target="../media/image186.wmf"/><Relationship Id="rId1" Type="http://schemas.openxmlformats.org/officeDocument/2006/relationships/oleObject" Target="../embeddings/oleObject198.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emf"/></Relationships>
</file>

<file path=ppt/slides/_rels/slide80.xml.rels><?xml version="1.0" encoding="UTF-8" standalone="yes"?>
<Relationships xmlns="http://schemas.openxmlformats.org/package/2006/relationships"><Relationship Id="rId7" Type="http://schemas.openxmlformats.org/officeDocument/2006/relationships/vmlDrawing" Target="../drawings/vmlDrawing63.vml"/><Relationship Id="rId6" Type="http://schemas.openxmlformats.org/officeDocument/2006/relationships/slideLayout" Target="../slideLayouts/slideLayout31.xml"/><Relationship Id="rId5" Type="http://schemas.openxmlformats.org/officeDocument/2006/relationships/image" Target="../media/image191.wmf"/><Relationship Id="rId4" Type="http://schemas.openxmlformats.org/officeDocument/2006/relationships/oleObject" Target="../embeddings/oleObject201.bin"/><Relationship Id="rId3" Type="http://schemas.openxmlformats.org/officeDocument/2006/relationships/image" Target="../media/image190.wmf"/><Relationship Id="rId2" Type="http://schemas.openxmlformats.org/officeDocument/2006/relationships/oleObject" Target="../embeddings/oleObject200.bin"/><Relationship Id="rId1" Type="http://schemas.openxmlformats.org/officeDocument/2006/relationships/image" Target="../media/image189.png"/></Relationships>
</file>

<file path=ppt/slides/_rels/slide81.xml.rels><?xml version="1.0" encoding="UTF-8" standalone="yes"?>
<Relationships xmlns="http://schemas.openxmlformats.org/package/2006/relationships"><Relationship Id="rId9" Type="http://schemas.openxmlformats.org/officeDocument/2006/relationships/image" Target="../media/image195.wmf"/><Relationship Id="rId8" Type="http://schemas.openxmlformats.org/officeDocument/2006/relationships/oleObject" Target="../embeddings/oleObject205.bin"/><Relationship Id="rId7" Type="http://schemas.openxmlformats.org/officeDocument/2006/relationships/image" Target="../media/image194.wmf"/><Relationship Id="rId6" Type="http://schemas.openxmlformats.org/officeDocument/2006/relationships/oleObject" Target="../embeddings/oleObject204.bin"/><Relationship Id="rId5" Type="http://schemas.openxmlformats.org/officeDocument/2006/relationships/image" Target="../media/image193.wmf"/><Relationship Id="rId4" Type="http://schemas.openxmlformats.org/officeDocument/2006/relationships/oleObject" Target="../embeddings/oleObject203.bin"/><Relationship Id="rId3" Type="http://schemas.openxmlformats.org/officeDocument/2006/relationships/image" Target="../media/image192.wmf"/><Relationship Id="rId2" Type="http://schemas.openxmlformats.org/officeDocument/2006/relationships/oleObject" Target="../embeddings/oleObject202.bin"/><Relationship Id="rId15" Type="http://schemas.openxmlformats.org/officeDocument/2006/relationships/vmlDrawing" Target="../drawings/vmlDrawing64.vml"/><Relationship Id="rId14" Type="http://schemas.openxmlformats.org/officeDocument/2006/relationships/slideLayout" Target="../slideLayouts/slideLayout31.xml"/><Relationship Id="rId13" Type="http://schemas.openxmlformats.org/officeDocument/2006/relationships/image" Target="../media/image197.wmf"/><Relationship Id="rId12" Type="http://schemas.openxmlformats.org/officeDocument/2006/relationships/oleObject" Target="../embeddings/oleObject207.bin"/><Relationship Id="rId11" Type="http://schemas.openxmlformats.org/officeDocument/2006/relationships/image" Target="../media/image196.wmf"/><Relationship Id="rId10" Type="http://schemas.openxmlformats.org/officeDocument/2006/relationships/oleObject" Target="../embeddings/oleObject206.bin"/><Relationship Id="rId1" Type="http://schemas.openxmlformats.org/officeDocument/2006/relationships/image" Target="../media/image189.png"/></Relationships>
</file>

<file path=ppt/slides/_rels/slide82.xml.rels><?xml version="1.0" encoding="UTF-8" standalone="yes"?>
<Relationships xmlns="http://schemas.openxmlformats.org/package/2006/relationships"><Relationship Id="rId8" Type="http://schemas.openxmlformats.org/officeDocument/2006/relationships/vmlDrawing" Target="../drawings/vmlDrawing65.vml"/><Relationship Id="rId7" Type="http://schemas.openxmlformats.org/officeDocument/2006/relationships/slideLayout" Target="../slideLayouts/slideLayout31.xml"/><Relationship Id="rId6" Type="http://schemas.openxmlformats.org/officeDocument/2006/relationships/image" Target="../media/image201.wmf"/><Relationship Id="rId5" Type="http://schemas.openxmlformats.org/officeDocument/2006/relationships/oleObject" Target="../embeddings/oleObject209.bin"/><Relationship Id="rId4" Type="http://schemas.openxmlformats.org/officeDocument/2006/relationships/image" Target="../media/image200.wmf"/><Relationship Id="rId3" Type="http://schemas.openxmlformats.org/officeDocument/2006/relationships/oleObject" Target="../embeddings/oleObject208.bin"/><Relationship Id="rId2" Type="http://schemas.openxmlformats.org/officeDocument/2006/relationships/image" Target="../media/image199.png"/><Relationship Id="rId1" Type="http://schemas.openxmlformats.org/officeDocument/2006/relationships/image" Target="../media/image198.wmf"/></Relationships>
</file>

<file path=ppt/slides/_rels/slide83.xml.rels><?xml version="1.0" encoding="UTF-8" standalone="yes"?>
<Relationships xmlns="http://schemas.openxmlformats.org/package/2006/relationships"><Relationship Id="rId9" Type="http://schemas.openxmlformats.org/officeDocument/2006/relationships/image" Target="../media/image205.wmf"/><Relationship Id="rId8" Type="http://schemas.openxmlformats.org/officeDocument/2006/relationships/oleObject" Target="../embeddings/oleObject213.bin"/><Relationship Id="rId7" Type="http://schemas.openxmlformats.org/officeDocument/2006/relationships/image" Target="../media/image204.wmf"/><Relationship Id="rId6" Type="http://schemas.openxmlformats.org/officeDocument/2006/relationships/oleObject" Target="../embeddings/oleObject212.bin"/><Relationship Id="rId5" Type="http://schemas.openxmlformats.org/officeDocument/2006/relationships/image" Target="../media/image203.wmf"/><Relationship Id="rId4" Type="http://schemas.openxmlformats.org/officeDocument/2006/relationships/oleObject" Target="../embeddings/oleObject211.bin"/><Relationship Id="rId3" Type="http://schemas.openxmlformats.org/officeDocument/2006/relationships/image" Target="../media/image199.png"/><Relationship Id="rId2" Type="http://schemas.openxmlformats.org/officeDocument/2006/relationships/image" Target="../media/image202.wmf"/><Relationship Id="rId13" Type="http://schemas.openxmlformats.org/officeDocument/2006/relationships/vmlDrawing" Target="../drawings/vmlDrawing66.vml"/><Relationship Id="rId12" Type="http://schemas.openxmlformats.org/officeDocument/2006/relationships/slideLayout" Target="../slideLayouts/slideLayout31.xml"/><Relationship Id="rId11" Type="http://schemas.openxmlformats.org/officeDocument/2006/relationships/image" Target="../media/image206.wmf"/><Relationship Id="rId10" Type="http://schemas.openxmlformats.org/officeDocument/2006/relationships/oleObject" Target="../embeddings/oleObject214.bin"/><Relationship Id="rId1" Type="http://schemas.openxmlformats.org/officeDocument/2006/relationships/oleObject" Target="../embeddings/oleObject210.bin"/></Relationships>
</file>

<file path=ppt/slides/_rels/slide84.xml.rels><?xml version="1.0" encoding="UTF-8" standalone="yes"?>
<Relationships xmlns="http://schemas.openxmlformats.org/package/2006/relationships"><Relationship Id="rId9" Type="http://schemas.openxmlformats.org/officeDocument/2006/relationships/image" Target="../media/image211.wmf"/><Relationship Id="rId8" Type="http://schemas.openxmlformats.org/officeDocument/2006/relationships/oleObject" Target="../embeddings/oleObject218.bin"/><Relationship Id="rId7" Type="http://schemas.openxmlformats.org/officeDocument/2006/relationships/image" Target="../media/image210.png"/><Relationship Id="rId6" Type="http://schemas.openxmlformats.org/officeDocument/2006/relationships/image" Target="../media/image209.wmf"/><Relationship Id="rId5" Type="http://schemas.openxmlformats.org/officeDocument/2006/relationships/oleObject" Target="../embeddings/oleObject217.bin"/><Relationship Id="rId4" Type="http://schemas.openxmlformats.org/officeDocument/2006/relationships/image" Target="../media/image208.wmf"/><Relationship Id="rId3" Type="http://schemas.openxmlformats.org/officeDocument/2006/relationships/oleObject" Target="../embeddings/oleObject216.bin"/><Relationship Id="rId2" Type="http://schemas.openxmlformats.org/officeDocument/2006/relationships/image" Target="../media/image207.wmf"/><Relationship Id="rId13" Type="http://schemas.openxmlformats.org/officeDocument/2006/relationships/vmlDrawing" Target="../drawings/vmlDrawing67.vml"/><Relationship Id="rId12" Type="http://schemas.openxmlformats.org/officeDocument/2006/relationships/slideLayout" Target="../slideLayouts/slideLayout31.xml"/><Relationship Id="rId11" Type="http://schemas.openxmlformats.org/officeDocument/2006/relationships/image" Target="../media/image212.wmf"/><Relationship Id="rId10" Type="http://schemas.openxmlformats.org/officeDocument/2006/relationships/oleObject" Target="../embeddings/oleObject219.bin"/><Relationship Id="rId1" Type="http://schemas.openxmlformats.org/officeDocument/2006/relationships/oleObject" Target="../embeddings/oleObject215.bin"/></Relationships>
</file>

<file path=ppt/slides/_rels/slide85.xml.rels><?xml version="1.0" encoding="UTF-8" standalone="yes"?>
<Relationships xmlns="http://schemas.openxmlformats.org/package/2006/relationships"><Relationship Id="rId9" Type="http://schemas.openxmlformats.org/officeDocument/2006/relationships/image" Target="../media/image216.wmf"/><Relationship Id="rId8" Type="http://schemas.openxmlformats.org/officeDocument/2006/relationships/oleObject" Target="../embeddings/oleObject223.bin"/><Relationship Id="rId7" Type="http://schemas.openxmlformats.org/officeDocument/2006/relationships/image" Target="../media/image215.wmf"/><Relationship Id="rId6" Type="http://schemas.openxmlformats.org/officeDocument/2006/relationships/oleObject" Target="../embeddings/oleObject222.bin"/><Relationship Id="rId5" Type="http://schemas.openxmlformats.org/officeDocument/2006/relationships/image" Target="../media/image214.wmf"/><Relationship Id="rId4" Type="http://schemas.openxmlformats.org/officeDocument/2006/relationships/oleObject" Target="../embeddings/oleObject221.bin"/><Relationship Id="rId3" Type="http://schemas.openxmlformats.org/officeDocument/2006/relationships/image" Target="../media/image213.wmf"/><Relationship Id="rId2" Type="http://schemas.openxmlformats.org/officeDocument/2006/relationships/oleObject" Target="../embeddings/oleObject220.bin"/><Relationship Id="rId13" Type="http://schemas.openxmlformats.org/officeDocument/2006/relationships/vmlDrawing" Target="../drawings/vmlDrawing68.vml"/><Relationship Id="rId12" Type="http://schemas.openxmlformats.org/officeDocument/2006/relationships/slideLayout" Target="../slideLayouts/slideLayout31.xml"/><Relationship Id="rId11" Type="http://schemas.openxmlformats.org/officeDocument/2006/relationships/image" Target="../media/image217.wmf"/><Relationship Id="rId10" Type="http://schemas.openxmlformats.org/officeDocument/2006/relationships/oleObject" Target="../embeddings/oleObject224.bin"/><Relationship Id="rId1" Type="http://schemas.openxmlformats.org/officeDocument/2006/relationships/image" Target="../media/image210.png"/></Relationships>
</file>

<file path=ppt/slides/_rels/slide86.xml.rels><?xml version="1.0" encoding="UTF-8" standalone="yes"?>
<Relationships xmlns="http://schemas.openxmlformats.org/package/2006/relationships"><Relationship Id="rId9" Type="http://schemas.openxmlformats.org/officeDocument/2006/relationships/image" Target="../media/image222.png"/><Relationship Id="rId8" Type="http://schemas.openxmlformats.org/officeDocument/2006/relationships/image" Target="../media/image221.wmf"/><Relationship Id="rId7" Type="http://schemas.openxmlformats.org/officeDocument/2006/relationships/oleObject" Target="../embeddings/oleObject228.bin"/><Relationship Id="rId6" Type="http://schemas.openxmlformats.org/officeDocument/2006/relationships/image" Target="../media/image220.wmf"/><Relationship Id="rId5" Type="http://schemas.openxmlformats.org/officeDocument/2006/relationships/oleObject" Target="../embeddings/oleObject227.bin"/><Relationship Id="rId4" Type="http://schemas.openxmlformats.org/officeDocument/2006/relationships/image" Target="../media/image219.wmf"/><Relationship Id="rId3" Type="http://schemas.openxmlformats.org/officeDocument/2006/relationships/oleObject" Target="../embeddings/oleObject226.bin"/><Relationship Id="rId2" Type="http://schemas.openxmlformats.org/officeDocument/2006/relationships/image" Target="../media/image218.wmf"/><Relationship Id="rId15" Type="http://schemas.openxmlformats.org/officeDocument/2006/relationships/vmlDrawing" Target="../drawings/vmlDrawing69.vml"/><Relationship Id="rId14" Type="http://schemas.openxmlformats.org/officeDocument/2006/relationships/slideLayout" Target="../slideLayouts/slideLayout31.xml"/><Relationship Id="rId13" Type="http://schemas.openxmlformats.org/officeDocument/2006/relationships/image" Target="../media/image224.wmf"/><Relationship Id="rId12" Type="http://schemas.openxmlformats.org/officeDocument/2006/relationships/oleObject" Target="../embeddings/oleObject230.bin"/><Relationship Id="rId11" Type="http://schemas.openxmlformats.org/officeDocument/2006/relationships/image" Target="../media/image223.wmf"/><Relationship Id="rId10" Type="http://schemas.openxmlformats.org/officeDocument/2006/relationships/oleObject" Target="../embeddings/oleObject229.bin"/><Relationship Id="rId1" Type="http://schemas.openxmlformats.org/officeDocument/2006/relationships/oleObject" Target="../embeddings/oleObject225.bin"/></Relationships>
</file>

<file path=ppt/slides/_rels/slide87.xml.rels><?xml version="1.0" encoding="UTF-8" standalone="yes"?>
<Relationships xmlns="http://schemas.openxmlformats.org/package/2006/relationships"><Relationship Id="rId9" Type="http://schemas.openxmlformats.org/officeDocument/2006/relationships/image" Target="../media/image228.wmf"/><Relationship Id="rId8" Type="http://schemas.openxmlformats.org/officeDocument/2006/relationships/oleObject" Target="../embeddings/oleObject234.bin"/><Relationship Id="rId7" Type="http://schemas.openxmlformats.org/officeDocument/2006/relationships/image" Target="../media/image227.wmf"/><Relationship Id="rId6" Type="http://schemas.openxmlformats.org/officeDocument/2006/relationships/oleObject" Target="../embeddings/oleObject233.bin"/><Relationship Id="rId5" Type="http://schemas.openxmlformats.org/officeDocument/2006/relationships/image" Target="../media/image222.png"/><Relationship Id="rId4" Type="http://schemas.openxmlformats.org/officeDocument/2006/relationships/image" Target="../media/image226.wmf"/><Relationship Id="rId3" Type="http://schemas.openxmlformats.org/officeDocument/2006/relationships/oleObject" Target="../embeddings/oleObject232.bin"/><Relationship Id="rId2" Type="http://schemas.openxmlformats.org/officeDocument/2006/relationships/image" Target="../media/image225.wmf"/><Relationship Id="rId11" Type="http://schemas.openxmlformats.org/officeDocument/2006/relationships/vmlDrawing" Target="../drawings/vmlDrawing70.vml"/><Relationship Id="rId10" Type="http://schemas.openxmlformats.org/officeDocument/2006/relationships/slideLayout" Target="../slideLayouts/slideLayout31.xml"/><Relationship Id="rId1" Type="http://schemas.openxmlformats.org/officeDocument/2006/relationships/oleObject" Target="../embeddings/oleObject231.bin"/></Relationships>
</file>

<file path=ppt/slides/_rels/slide88.xml.rels><?xml version="1.0" encoding="UTF-8" standalone="yes"?>
<Relationships xmlns="http://schemas.openxmlformats.org/package/2006/relationships"><Relationship Id="rId7" Type="http://schemas.openxmlformats.org/officeDocument/2006/relationships/vmlDrawing" Target="../drawings/vmlDrawing71.vml"/><Relationship Id="rId6" Type="http://schemas.openxmlformats.org/officeDocument/2006/relationships/slideLayout" Target="../slideLayouts/slideLayout31.xml"/><Relationship Id="rId5" Type="http://schemas.openxmlformats.org/officeDocument/2006/relationships/image" Target="../media/image230.wmf"/><Relationship Id="rId4" Type="http://schemas.openxmlformats.org/officeDocument/2006/relationships/oleObject" Target="../embeddings/oleObject236.bin"/><Relationship Id="rId3" Type="http://schemas.openxmlformats.org/officeDocument/2006/relationships/image" Target="../media/image229.wmf"/><Relationship Id="rId2" Type="http://schemas.openxmlformats.org/officeDocument/2006/relationships/oleObject" Target="../embeddings/oleObject235.bin"/><Relationship Id="rId1" Type="http://schemas.openxmlformats.org/officeDocument/2006/relationships/image" Target="../media/image222.png"/></Relationships>
</file>

<file path=ppt/slides/_rels/slide89.xml.rels><?xml version="1.0" encoding="UTF-8" standalone="yes"?>
<Relationships xmlns="http://schemas.openxmlformats.org/package/2006/relationships"><Relationship Id="rId5" Type="http://schemas.openxmlformats.org/officeDocument/2006/relationships/vmlDrawing" Target="../drawings/vmlDrawing72.vml"/><Relationship Id="rId4" Type="http://schemas.openxmlformats.org/officeDocument/2006/relationships/slideLayout" Target="../slideLayouts/slideLayout31.xml"/><Relationship Id="rId3" Type="http://schemas.openxmlformats.org/officeDocument/2006/relationships/image" Target="../media/image231.wmf"/><Relationship Id="rId2" Type="http://schemas.openxmlformats.org/officeDocument/2006/relationships/oleObject" Target="../embeddings/oleObject237.bin"/><Relationship Id="rId1" Type="http://schemas.openxmlformats.org/officeDocument/2006/relationships/image" Target="../media/image222.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image" Target="../media/image22.wmf"/><Relationship Id="rId7" Type="http://schemas.openxmlformats.org/officeDocument/2006/relationships/oleObject" Target="../embeddings/oleObject11.bin"/><Relationship Id="rId6" Type="http://schemas.openxmlformats.org/officeDocument/2006/relationships/image" Target="../media/image21.wmf"/><Relationship Id="rId5" Type="http://schemas.openxmlformats.org/officeDocument/2006/relationships/oleObject" Target="../embeddings/oleObject10.bin"/><Relationship Id="rId4" Type="http://schemas.openxmlformats.org/officeDocument/2006/relationships/image" Target="../media/image20.wmf"/><Relationship Id="rId3" Type="http://schemas.openxmlformats.org/officeDocument/2006/relationships/oleObject" Target="../embeddings/oleObject9.bin"/><Relationship Id="rId2" Type="http://schemas.openxmlformats.org/officeDocument/2006/relationships/image" Target="../media/image19.wmf"/><Relationship Id="rId10" Type="http://schemas.openxmlformats.org/officeDocument/2006/relationships/vmlDrawing" Target="../drawings/vmlDrawing5.vml"/><Relationship Id="rId1" Type="http://schemas.openxmlformats.org/officeDocument/2006/relationships/oleObject" Target="../embeddings/oleObject8.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7" Type="http://schemas.openxmlformats.org/officeDocument/2006/relationships/vmlDrawing" Target="../drawings/vmlDrawing73.vml"/><Relationship Id="rId6" Type="http://schemas.openxmlformats.org/officeDocument/2006/relationships/slideLayout" Target="../slideLayouts/slideLayout32.xml"/><Relationship Id="rId5" Type="http://schemas.openxmlformats.org/officeDocument/2006/relationships/image" Target="../media/image234.wmf"/><Relationship Id="rId4" Type="http://schemas.openxmlformats.org/officeDocument/2006/relationships/oleObject" Target="../embeddings/oleObject239.bin"/><Relationship Id="rId3" Type="http://schemas.openxmlformats.org/officeDocument/2006/relationships/image" Target="../media/image233.wmf"/><Relationship Id="rId2" Type="http://schemas.openxmlformats.org/officeDocument/2006/relationships/oleObject" Target="../embeddings/oleObject238.bin"/><Relationship Id="rId1" Type="http://schemas.openxmlformats.org/officeDocument/2006/relationships/image" Target="../media/image232.png"/></Relationships>
</file>

<file path=ppt/slides/_rels/slide92.xml.rels><?xml version="1.0" encoding="UTF-8" standalone="yes"?>
<Relationships xmlns="http://schemas.openxmlformats.org/package/2006/relationships"><Relationship Id="rId7" Type="http://schemas.openxmlformats.org/officeDocument/2006/relationships/vmlDrawing" Target="../drawings/vmlDrawing74.vml"/><Relationship Id="rId6" Type="http://schemas.openxmlformats.org/officeDocument/2006/relationships/slideLayout" Target="../slideLayouts/slideLayout32.xml"/><Relationship Id="rId5" Type="http://schemas.openxmlformats.org/officeDocument/2006/relationships/image" Target="../media/image237.wmf"/><Relationship Id="rId4" Type="http://schemas.openxmlformats.org/officeDocument/2006/relationships/oleObject" Target="../embeddings/oleObject241.bin"/><Relationship Id="rId3" Type="http://schemas.openxmlformats.org/officeDocument/2006/relationships/image" Target="../media/image236.wmf"/><Relationship Id="rId2" Type="http://schemas.openxmlformats.org/officeDocument/2006/relationships/oleObject" Target="../embeddings/oleObject240.bin"/><Relationship Id="rId1" Type="http://schemas.openxmlformats.org/officeDocument/2006/relationships/image" Target="../media/image235.png"/></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image" Target="../media/image241.wmf"/><Relationship Id="rId7" Type="http://schemas.openxmlformats.org/officeDocument/2006/relationships/oleObject" Target="../embeddings/oleObject245.bin"/><Relationship Id="rId6" Type="http://schemas.openxmlformats.org/officeDocument/2006/relationships/image" Target="../media/image240.wmf"/><Relationship Id="rId5" Type="http://schemas.openxmlformats.org/officeDocument/2006/relationships/oleObject" Target="../embeddings/oleObject244.bin"/><Relationship Id="rId4" Type="http://schemas.openxmlformats.org/officeDocument/2006/relationships/image" Target="../media/image239.wmf"/><Relationship Id="rId3" Type="http://schemas.openxmlformats.org/officeDocument/2006/relationships/oleObject" Target="../embeddings/oleObject243.bin"/><Relationship Id="rId2" Type="http://schemas.openxmlformats.org/officeDocument/2006/relationships/image" Target="../media/image238.wmf"/><Relationship Id="rId10" Type="http://schemas.openxmlformats.org/officeDocument/2006/relationships/vmlDrawing" Target="../drawings/vmlDrawing75.vml"/><Relationship Id="rId1" Type="http://schemas.openxmlformats.org/officeDocument/2006/relationships/oleObject" Target="../embeddings/oleObject242.bin"/></Relationships>
</file>

<file path=ppt/slides/_rels/slide94.xml.rels><?xml version="1.0" encoding="UTF-8" standalone="yes"?>
<Relationships xmlns="http://schemas.openxmlformats.org/package/2006/relationships"><Relationship Id="rId7" Type="http://schemas.openxmlformats.org/officeDocument/2006/relationships/vmlDrawing" Target="../drawings/vmlDrawing76.vml"/><Relationship Id="rId6" Type="http://schemas.openxmlformats.org/officeDocument/2006/relationships/slideLayout" Target="../slideLayouts/slideLayout32.xml"/><Relationship Id="rId5" Type="http://schemas.openxmlformats.org/officeDocument/2006/relationships/image" Target="../media/image244.wmf"/><Relationship Id="rId4" Type="http://schemas.openxmlformats.org/officeDocument/2006/relationships/oleObject" Target="../embeddings/oleObject247.bin"/><Relationship Id="rId3" Type="http://schemas.openxmlformats.org/officeDocument/2006/relationships/image" Target="../media/image243.emf"/><Relationship Id="rId2" Type="http://schemas.openxmlformats.org/officeDocument/2006/relationships/oleObject" Target="../embeddings/oleObject246.bin"/><Relationship Id="rId1" Type="http://schemas.openxmlformats.org/officeDocument/2006/relationships/image" Target="../media/image242.GIF"/></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77.vml"/><Relationship Id="rId3" Type="http://schemas.openxmlformats.org/officeDocument/2006/relationships/slideLayout" Target="../slideLayouts/slideLayout32.xml"/><Relationship Id="rId2" Type="http://schemas.openxmlformats.org/officeDocument/2006/relationships/image" Target="../media/image245.emf"/><Relationship Id="rId1" Type="http://schemas.openxmlformats.org/officeDocument/2006/relationships/oleObject" Target="../embeddings/oleObject248.bin"/></Relationships>
</file>

<file path=ppt/slides/_rels/slide96.xml.rels><?xml version="1.0" encoding="UTF-8" standalone="yes"?>
<Relationships xmlns="http://schemas.openxmlformats.org/package/2006/relationships"><Relationship Id="rId6" Type="http://schemas.openxmlformats.org/officeDocument/2006/relationships/vmlDrawing" Target="../drawings/vmlDrawing78.vml"/><Relationship Id="rId5" Type="http://schemas.openxmlformats.org/officeDocument/2006/relationships/slideLayout" Target="../slideLayouts/slideLayout32.xml"/><Relationship Id="rId4" Type="http://schemas.openxmlformats.org/officeDocument/2006/relationships/image" Target="../media/image247.emf"/><Relationship Id="rId3" Type="http://schemas.openxmlformats.org/officeDocument/2006/relationships/oleObject" Target="../embeddings/oleObject250.bin"/><Relationship Id="rId2" Type="http://schemas.openxmlformats.org/officeDocument/2006/relationships/image" Target="../media/image246.emf"/><Relationship Id="rId1" Type="http://schemas.openxmlformats.org/officeDocument/2006/relationships/oleObject" Target="../embeddings/oleObject249.bin"/></Relationships>
</file>

<file path=ppt/slides/_rels/slide97.xml.rels><?xml version="1.0" encoding="UTF-8" standalone="yes"?>
<Relationships xmlns="http://schemas.openxmlformats.org/package/2006/relationships"><Relationship Id="rId6" Type="http://schemas.openxmlformats.org/officeDocument/2006/relationships/vmlDrawing" Target="../drawings/vmlDrawing79.vml"/><Relationship Id="rId5" Type="http://schemas.openxmlformats.org/officeDocument/2006/relationships/slideLayout" Target="../slideLayouts/slideLayout32.xml"/><Relationship Id="rId4" Type="http://schemas.openxmlformats.org/officeDocument/2006/relationships/image" Target="../media/image247.emf"/><Relationship Id="rId3" Type="http://schemas.openxmlformats.org/officeDocument/2006/relationships/oleObject" Target="../embeddings/oleObject252.bin"/><Relationship Id="rId2" Type="http://schemas.openxmlformats.org/officeDocument/2006/relationships/image" Target="../media/image246.emf"/><Relationship Id="rId1" Type="http://schemas.openxmlformats.org/officeDocument/2006/relationships/oleObject" Target="../embeddings/oleObject251.bin"/></Relationships>
</file>

<file path=ppt/slides/_rels/slide98.xml.rels><?xml version="1.0" encoding="UTF-8" standalone="yes"?>
<Relationships xmlns="http://schemas.openxmlformats.org/package/2006/relationships"><Relationship Id="rId8" Type="http://schemas.openxmlformats.org/officeDocument/2006/relationships/vmlDrawing" Target="../drawings/vmlDrawing80.vml"/><Relationship Id="rId7" Type="http://schemas.openxmlformats.org/officeDocument/2006/relationships/slideLayout" Target="../slideLayouts/slideLayout32.xml"/><Relationship Id="rId6" Type="http://schemas.openxmlformats.org/officeDocument/2006/relationships/image" Target="../media/image249.emf"/><Relationship Id="rId5" Type="http://schemas.openxmlformats.org/officeDocument/2006/relationships/oleObject" Target="../embeddings/oleObject255.bin"/><Relationship Id="rId4" Type="http://schemas.openxmlformats.org/officeDocument/2006/relationships/image" Target="../media/image248.wmf"/><Relationship Id="rId3" Type="http://schemas.openxmlformats.org/officeDocument/2006/relationships/oleObject" Target="../embeddings/oleObject254.bin"/><Relationship Id="rId2" Type="http://schemas.openxmlformats.org/officeDocument/2006/relationships/image" Target="../media/image247.emf"/><Relationship Id="rId1" Type="http://schemas.openxmlformats.org/officeDocument/2006/relationships/oleObject" Target="../embeddings/oleObject253.bin"/></Relationships>
</file>

<file path=ppt/slides/_rels/slide99.xml.rels><?xml version="1.0" encoding="UTF-8" standalone="yes"?>
<Relationships xmlns="http://schemas.openxmlformats.org/package/2006/relationships"><Relationship Id="rId6" Type="http://schemas.openxmlformats.org/officeDocument/2006/relationships/vmlDrawing" Target="../drawings/vmlDrawing81.vml"/><Relationship Id="rId5" Type="http://schemas.openxmlformats.org/officeDocument/2006/relationships/slideLayout" Target="../slideLayouts/slideLayout32.xml"/><Relationship Id="rId4" Type="http://schemas.openxmlformats.org/officeDocument/2006/relationships/image" Target="../media/image251.emf"/><Relationship Id="rId3" Type="http://schemas.openxmlformats.org/officeDocument/2006/relationships/oleObject" Target="../embeddings/oleObject257.bin"/><Relationship Id="rId2" Type="http://schemas.openxmlformats.org/officeDocument/2006/relationships/image" Target="../media/image250.emf"/><Relationship Id="rId1" Type="http://schemas.openxmlformats.org/officeDocument/2006/relationships/oleObject" Target="../embeddings/oleObject25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txBox="1"/>
          <p:nvPr/>
        </p:nvSpPr>
        <p:spPr bwMode="auto">
          <a:xfrm>
            <a:off x="612775" y="1281113"/>
            <a:ext cx="8062913"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b="1">
                <a:solidFill>
                  <a:srgbClr val="FF0000"/>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b="1">
                <a:solidFill>
                  <a:srgbClr val="FF0000"/>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b="1">
                <a:solidFill>
                  <a:srgbClr val="FF0000"/>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b="1">
                <a:solidFill>
                  <a:srgbClr val="FF0000"/>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b="1">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FF0000"/>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Tx/>
              <a:buNone/>
            </a:pPr>
            <a:r>
              <a:rPr lang="zh-CN" altLang="en-US" sz="4400" dirty="0" smtClean="0">
                <a:latin typeface="华文新魏" panose="02010800040101010101" pitchFamily="2" charset="-122"/>
                <a:ea typeface="华文新魏" panose="02010800040101010101" pitchFamily="2" charset="-122"/>
              </a:rPr>
              <a:t>电工原理</a:t>
            </a:r>
            <a:endParaRPr lang="zh-CN" altLang="en-US" sz="4400" dirty="0" smtClean="0">
              <a:latin typeface="华文新魏" panose="02010800040101010101" pitchFamily="2" charset="-122"/>
              <a:ea typeface="华文新魏" panose="02010800040101010101" pitchFamily="2" charset="-122"/>
            </a:endParaRPr>
          </a:p>
        </p:txBody>
      </p:sp>
      <p:sp>
        <p:nvSpPr>
          <p:cNvPr id="3" name="标题 1"/>
          <p:cNvSpPr txBox="1"/>
          <p:nvPr/>
        </p:nvSpPr>
        <p:spPr bwMode="auto">
          <a:xfrm>
            <a:off x="612774" y="2564904"/>
            <a:ext cx="8062913"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b="1">
                <a:solidFill>
                  <a:srgbClr val="FF0000"/>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b="1">
                <a:solidFill>
                  <a:srgbClr val="FF0000"/>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b="1">
                <a:solidFill>
                  <a:srgbClr val="FF0000"/>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b="1">
                <a:solidFill>
                  <a:srgbClr val="FF0000"/>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b="1">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rgbClr val="FF0000"/>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Tx/>
              <a:buNone/>
            </a:pPr>
            <a:r>
              <a:rPr kumimoji="1" lang="zh-CN" altLang="en-US" dirty="0">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第</a:t>
            </a:r>
            <a:r>
              <a:rPr kumimoji="1" lang="en-US" altLang="zh-CN" dirty="0">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sym typeface="+mn-ea"/>
              </a:rPr>
              <a:t>2</a:t>
            </a:r>
            <a:r>
              <a:rPr kumimoji="1" lang="zh-CN" altLang="en-US" dirty="0">
                <a:effectLst>
                  <a:outerShdw blurRad="38100" dist="38100" dir="2700000" algn="tl">
                    <a:srgbClr val="C0C0C0"/>
                  </a:outerShdw>
                </a:effectLst>
                <a:latin typeface="华文新魏" panose="02010800040101010101" pitchFamily="2" charset="-122"/>
                <a:ea typeface="华文新魏" panose="02010800040101010101" pitchFamily="2" charset="-122"/>
                <a:sym typeface="+mn-ea"/>
              </a:rPr>
              <a:t>章 直流电阻电路分析</a:t>
            </a:r>
            <a:endParaRPr lang="zh-CN" altLang="en-US" dirty="0" smtClean="0">
              <a:latin typeface="华文新魏" panose="02010800040101010101" pitchFamily="2" charset="-122"/>
              <a:ea typeface="华文新魏" panose="02010800040101010101" pitchFamily="2" charset="-122"/>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78856" name="文本框 78855">
            <a:hlinkClick r:id="" action="ppaction://noaction"/>
          </p:cNvPr>
          <p:cNvSpPr txBox="1"/>
          <p:nvPr/>
        </p:nvSpPr>
        <p:spPr>
          <a:xfrm>
            <a:off x="180658" y="723583"/>
            <a:ext cx="4873625" cy="579437"/>
          </a:xfrm>
          <a:prstGeom prst="rect">
            <a:avLst/>
          </a:prstGeom>
          <a:noFill/>
          <a:ln w="9525">
            <a:noFill/>
          </a:ln>
        </p:spPr>
        <p:txBody>
          <a:bodyPr wrap="none" anchor="t">
            <a:spAutoFit/>
          </a:bodyPr>
          <a:p>
            <a:r>
              <a:rPr lang="en-US" altLang="zh-CN" sz="32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2.1.3</a:t>
            </a:r>
            <a:r>
              <a:rPr lang="en-US" altLang="zh-CN" sz="32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rPr>
              <a:t> </a:t>
            </a:r>
            <a:r>
              <a:rPr lang="zh-CN" altLang="en-US" sz="32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rPr>
              <a:t>电阻混联电路的计算</a:t>
            </a:r>
            <a:endParaRPr lang="zh-CN" altLang="en-US" sz="3200" b="1">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endParaRPr>
          </a:p>
        </p:txBody>
      </p:sp>
      <p:sp>
        <p:nvSpPr>
          <p:cNvPr id="78853" name="文本框 78852"/>
          <p:cNvSpPr txBox="1"/>
          <p:nvPr/>
        </p:nvSpPr>
        <p:spPr>
          <a:xfrm>
            <a:off x="522923" y="1302862"/>
            <a:ext cx="6626225" cy="521970"/>
          </a:xfrm>
          <a:prstGeom prst="rect">
            <a:avLst/>
          </a:prstGeom>
          <a:noFill/>
          <a:ln w="28575">
            <a:noFill/>
          </a:ln>
        </p:spPr>
        <p:txBody>
          <a:bodyPr wrap="none" anchor="ctr">
            <a:spAutoFit/>
          </a:bodyPr>
          <a:p>
            <a:pPr algn="ctr"/>
            <a:r>
              <a:rPr lang="zh-CN" altLang="en-US" sz="2800" b="1" dirty="0">
                <a:solidFill>
                  <a:srgbClr val="C00000"/>
                </a:solidFill>
                <a:effectLst>
                  <a:outerShdw blurRad="38100" dist="38100" dir="2700000">
                    <a:srgbClr val="C0C0C0"/>
                  </a:outerShdw>
                </a:effectLst>
                <a:latin typeface="Times New Roman" panose="02020603050405020304" pitchFamily="18" charset="0"/>
                <a:ea typeface="宋体" panose="02010600030101010101" pitchFamily="2" charset="-122"/>
              </a:rPr>
              <a:t>例</a:t>
            </a:r>
            <a:r>
              <a:rPr lang="en-US" altLang="zh-CN" sz="2800" b="1" dirty="0">
                <a:solidFill>
                  <a:srgbClr val="C000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00000"/>
                </a:solidFill>
                <a:effectLst>
                  <a:outerShdw blurRad="38100" dist="38100" dir="2700000">
                    <a:srgbClr val="C0C0C0"/>
                  </a:outerShdw>
                </a:effectLst>
                <a:latin typeface="Times New Roman" panose="02020603050405020304" pitchFamily="18" charset="0"/>
                <a:ea typeface="宋体" panose="02010600030101010101" pitchFamily="2" charset="-122"/>
              </a:rPr>
              <a:t>电路如图</a:t>
            </a:r>
            <a:r>
              <a:rPr lang="en-US" altLang="zh-CN" sz="2800" b="1" dirty="0">
                <a:solidFill>
                  <a:srgbClr val="C000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00000"/>
                </a:solidFill>
                <a:effectLst>
                  <a:outerShdw blurRad="38100" dist="38100" dir="2700000">
                    <a:srgbClr val="C0C0C0"/>
                  </a:outerShdw>
                </a:effectLst>
                <a:latin typeface="Times New Roman" panose="02020603050405020304" pitchFamily="18" charset="0"/>
                <a:ea typeface="宋体" panose="02010600030101010101" pitchFamily="2" charset="-122"/>
              </a:rPr>
              <a:t>求</a:t>
            </a:r>
            <a:r>
              <a:rPr sz="2800" b="1">
                <a:solidFill>
                  <a:srgbClr val="C00000"/>
                </a:solidFill>
                <a:effectLst>
                  <a:outerShdw blurRad="38100" dist="38100" dir="2700000">
                    <a:srgbClr val="C0C0C0"/>
                  </a:outerShdw>
                </a:effectLst>
                <a:latin typeface="Times New Roman" panose="02020603050405020304" pitchFamily="18" charset="0"/>
                <a:ea typeface="宋体" panose="02010600030101010101" pitchFamily="2" charset="-122"/>
              </a:rPr>
              <a:t> a、b两端的等效电阻 </a:t>
            </a:r>
            <a:r>
              <a:rPr sz="2800" b="1" i="1">
                <a:solidFill>
                  <a:srgbClr val="C00000"/>
                </a:solidFill>
                <a:effectLst>
                  <a:outerShdw blurRad="38100" dist="38100" dir="2700000">
                    <a:srgbClr val="C0C0C0"/>
                  </a:outerShdw>
                </a:effectLst>
                <a:latin typeface="Times New Roman" panose="02020603050405020304" pitchFamily="18" charset="0"/>
                <a:ea typeface="宋体" panose="02010600030101010101" pitchFamily="2" charset="-122"/>
              </a:rPr>
              <a:t>R</a:t>
            </a:r>
            <a:r>
              <a:rPr sz="2800" b="1" baseline="-25000">
                <a:solidFill>
                  <a:srgbClr val="C00000"/>
                </a:solidFill>
                <a:effectLst>
                  <a:outerShdw blurRad="38100" dist="38100" dir="2700000">
                    <a:srgbClr val="C0C0C0"/>
                  </a:outerShdw>
                </a:effectLst>
                <a:latin typeface="Times New Roman" panose="02020603050405020304" pitchFamily="18" charset="0"/>
                <a:ea typeface="宋体" panose="02010600030101010101" pitchFamily="2" charset="-122"/>
              </a:rPr>
              <a:t>ab</a:t>
            </a:r>
            <a:endParaRPr sz="2800" b="1" baseline="-25000">
              <a:solidFill>
                <a:srgbClr val="C0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9" name="对象 8"/>
          <p:cNvGraphicFramePr/>
          <p:nvPr/>
        </p:nvGraphicFramePr>
        <p:xfrm>
          <a:off x="1119505" y="1825625"/>
          <a:ext cx="5285105" cy="4896485"/>
        </p:xfrm>
        <a:graphic>
          <a:graphicData uri="http://schemas.openxmlformats.org/presentationml/2006/ole">
            <mc:AlternateContent xmlns:mc="http://schemas.openxmlformats.org/markup-compatibility/2006">
              <mc:Choice xmlns:v="urn:schemas-microsoft-com:vml" Requires="v">
                <p:oleObj spid="_x0000_s10" name="" r:id="rId1" imgW="1714500" imgH="1778000" progId="Visio.Drawing.11">
                  <p:embed/>
                </p:oleObj>
              </mc:Choice>
              <mc:Fallback>
                <p:oleObj name="" r:id="rId1" imgW="1714500" imgH="1778000" progId="Visio.Drawing.11">
                  <p:embed/>
                  <p:pic>
                    <p:nvPicPr>
                      <p:cNvPr id="0" name="图片 9"/>
                      <p:cNvPicPr/>
                      <p:nvPr/>
                    </p:nvPicPr>
                    <p:blipFill>
                      <a:blip r:embed="rId2"/>
                      <a:stretch>
                        <a:fillRect/>
                      </a:stretch>
                    </p:blipFill>
                    <p:spPr>
                      <a:xfrm>
                        <a:off x="1119505" y="1825625"/>
                        <a:ext cx="5285105" cy="489648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853"/>
                                        </p:tgtEl>
                                        <p:attrNameLst>
                                          <p:attrName>style.visibility</p:attrName>
                                        </p:attrNameLst>
                                      </p:cBhvr>
                                      <p:to>
                                        <p:strVal val="visible"/>
                                      </p:to>
                                    </p:set>
                                    <p:anim calcmode="lin" valueType="num">
                                      <p:cBhvr additive="base">
                                        <p:cTn id="7" dur="500" fill="hold"/>
                                        <p:tgtEl>
                                          <p:spTgt spid="78853"/>
                                        </p:tgtEl>
                                        <p:attrNameLst>
                                          <p:attrName>ppt_x</p:attrName>
                                        </p:attrNameLst>
                                      </p:cBhvr>
                                      <p:tavLst>
                                        <p:tav tm="0">
                                          <p:val>
                                            <p:strVal val="#ppt_x"/>
                                          </p:val>
                                        </p:tav>
                                        <p:tav tm="100000">
                                          <p:val>
                                            <p:strVal val="#ppt_x"/>
                                          </p:val>
                                        </p:tav>
                                      </p:tavLst>
                                    </p:anim>
                                    <p:anim calcmode="lin" valueType="num">
                                      <p:cBhvr additive="base">
                                        <p:cTn id="8" dur="500" fill="hold"/>
                                        <p:tgtEl>
                                          <p:spTgt spid="788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8" name="文本框 7"/>
          <p:cNvSpPr txBox="1"/>
          <p:nvPr/>
        </p:nvSpPr>
        <p:spPr>
          <a:xfrm>
            <a:off x="212090" y="704850"/>
            <a:ext cx="7501255" cy="521970"/>
          </a:xfrm>
          <a:prstGeom prst="rect">
            <a:avLst/>
          </a:prstGeom>
          <a:noFill/>
          <a:ln w="9525">
            <a:noFill/>
          </a:ln>
        </p:spPr>
        <p:txBody>
          <a:bodyPr wrap="square">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【解】</a:t>
            </a:r>
            <a:r>
              <a:rPr lang="en-US" altLang="zh-CN" sz="2800" b="1">
                <a:solidFill>
                  <a:srgbClr val="000000"/>
                </a:solidFill>
                <a:latin typeface="Times New Roman" panose="02020603050405020304" pitchFamily="18" charset="0"/>
                <a:cs typeface="Times New Roman" panose="02020603050405020304" pitchFamily="18" charset="0"/>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利用戴维宁定理将电路简化成图</a:t>
            </a:r>
            <a:r>
              <a:rPr lang="en-US" altLang="zh-CN" sz="2800" b="1">
                <a:solidFill>
                  <a:srgbClr val="000000"/>
                </a:solidFill>
                <a:latin typeface="Times New Roman" panose="02020603050405020304" pitchFamily="18" charset="0"/>
                <a:cs typeface="Times New Roman" panose="02020603050405020304" pitchFamily="18" charset="0"/>
              </a:rPr>
              <a:t>(c)</a:t>
            </a:r>
            <a:r>
              <a:rPr lang="zh-CN" altLang="en-US" sz="2800" b="1">
                <a:solidFill>
                  <a:srgbClr val="000000"/>
                </a:solidFill>
                <a:latin typeface="Times New Roman" panose="02020603050405020304" pitchFamily="18" charset="0"/>
                <a:cs typeface="Times New Roman" panose="02020603050405020304" pitchFamily="18" charset="0"/>
              </a:rPr>
              <a:t>。</a:t>
            </a:r>
            <a:endParaRPr lang="zh-CN" altLang="en-US" sz="2800" b="1">
              <a:solidFill>
                <a:srgbClr val="000000"/>
              </a:solidFill>
              <a:latin typeface="Times New Roman" panose="02020603050405020304" pitchFamily="18" charset="0"/>
              <a:cs typeface="Times New Roman" panose="02020603050405020304" pitchFamily="18" charset="0"/>
            </a:endParaRPr>
          </a:p>
        </p:txBody>
      </p:sp>
      <p:graphicFrame>
        <p:nvGraphicFramePr>
          <p:cNvPr id="4" name="对象 3"/>
          <p:cNvGraphicFramePr/>
          <p:nvPr/>
        </p:nvGraphicFramePr>
        <p:xfrm>
          <a:off x="4641215" y="1226820"/>
          <a:ext cx="3685540" cy="2635250"/>
        </p:xfrm>
        <a:graphic>
          <a:graphicData uri="http://schemas.openxmlformats.org/presentationml/2006/ole">
            <mc:AlternateContent xmlns:mc="http://schemas.openxmlformats.org/markup-compatibility/2006">
              <mc:Choice xmlns:v="urn:schemas-microsoft-com:vml" Requires="v">
                <p:oleObj spid="_x0000_s5" name="" r:id="rId1" imgW="2120900" imgH="1765300" progId="Visio.Drawing.11">
                  <p:embed/>
                </p:oleObj>
              </mc:Choice>
              <mc:Fallback>
                <p:oleObj name="" r:id="rId1" imgW="2120900" imgH="1765300" progId="Visio.Drawing.11">
                  <p:embed/>
                  <p:pic>
                    <p:nvPicPr>
                      <p:cNvPr id="0" name="图片 4"/>
                      <p:cNvPicPr/>
                      <p:nvPr/>
                    </p:nvPicPr>
                    <p:blipFill>
                      <a:blip r:embed="rId2"/>
                      <a:stretch>
                        <a:fillRect/>
                      </a:stretch>
                    </p:blipFill>
                    <p:spPr>
                      <a:xfrm>
                        <a:off x="4641215" y="1226820"/>
                        <a:ext cx="3685540" cy="2635250"/>
                      </a:xfrm>
                      <a:prstGeom prst="rect">
                        <a:avLst/>
                      </a:prstGeom>
                    </p:spPr>
                  </p:pic>
                </p:oleObj>
              </mc:Fallback>
            </mc:AlternateContent>
          </a:graphicData>
        </a:graphic>
      </p:graphicFrame>
      <p:graphicFrame>
        <p:nvGraphicFramePr>
          <p:cNvPr id="6" name="对象 5"/>
          <p:cNvGraphicFramePr/>
          <p:nvPr/>
        </p:nvGraphicFramePr>
        <p:xfrm>
          <a:off x="27305" y="1226820"/>
          <a:ext cx="4325620" cy="2695575"/>
        </p:xfrm>
        <a:graphic>
          <a:graphicData uri="http://schemas.openxmlformats.org/presentationml/2006/ole">
            <mc:AlternateContent xmlns:mc="http://schemas.openxmlformats.org/markup-compatibility/2006">
              <mc:Choice xmlns:v="urn:schemas-microsoft-com:vml" Requires="v">
                <p:oleObj spid="_x0000_s7" name="" r:id="rId3" imgW="2120900" imgH="1536700" progId="Visio.Drawing.11">
                  <p:embed/>
                </p:oleObj>
              </mc:Choice>
              <mc:Fallback>
                <p:oleObj name="" r:id="rId3" imgW="2120900" imgH="1536700" progId="Visio.Drawing.11">
                  <p:embed/>
                  <p:pic>
                    <p:nvPicPr>
                      <p:cNvPr id="0" name="图片 4"/>
                      <p:cNvPicPr/>
                      <p:nvPr/>
                    </p:nvPicPr>
                    <p:blipFill>
                      <a:blip r:embed="rId4"/>
                      <a:srcRect b="16926"/>
                      <a:stretch>
                        <a:fillRect/>
                      </a:stretch>
                    </p:blipFill>
                    <p:spPr>
                      <a:xfrm>
                        <a:off x="27305" y="1226820"/>
                        <a:ext cx="4325620" cy="2695575"/>
                      </a:xfrm>
                      <a:prstGeom prst="rect">
                        <a:avLst/>
                      </a:prstGeom>
                    </p:spPr>
                  </p:pic>
                </p:oleObj>
              </mc:Fallback>
            </mc:AlternateContent>
          </a:graphicData>
        </a:graphic>
      </p:graphicFrame>
      <p:graphicFrame>
        <p:nvGraphicFramePr>
          <p:cNvPr id="9" name="对象 -2147482318"/>
          <p:cNvGraphicFramePr>
            <a:graphicFrameLocks noChangeAspect="1"/>
          </p:cNvGraphicFramePr>
          <p:nvPr/>
        </p:nvGraphicFramePr>
        <p:xfrm>
          <a:off x="1472565" y="3922395"/>
          <a:ext cx="5755005" cy="1022350"/>
        </p:xfrm>
        <a:graphic>
          <a:graphicData uri="http://schemas.openxmlformats.org/presentationml/2006/ole">
            <mc:AlternateContent xmlns:mc="http://schemas.openxmlformats.org/markup-compatibility/2006">
              <mc:Choice xmlns:v="urn:schemas-microsoft-com:vml" Requires="v">
                <p:oleObj spid="_x0000_s3076" name="" r:id="rId5" imgW="2514600" imgH="457200" progId="Equation.DSMT4">
                  <p:embed/>
                </p:oleObj>
              </mc:Choice>
              <mc:Fallback>
                <p:oleObj name="" r:id="rId5" imgW="2514600" imgH="457200" progId="Equation.DSMT4">
                  <p:embed/>
                  <p:pic>
                    <p:nvPicPr>
                      <p:cNvPr id="0" name="图片 3075"/>
                      <p:cNvPicPr/>
                      <p:nvPr/>
                    </p:nvPicPr>
                    <p:blipFill>
                      <a:blip r:embed="rId6"/>
                      <a:stretch>
                        <a:fillRect/>
                      </a:stretch>
                    </p:blipFill>
                    <p:spPr>
                      <a:xfrm>
                        <a:off x="1472565" y="3922395"/>
                        <a:ext cx="5755005" cy="1022350"/>
                      </a:xfrm>
                      <a:prstGeom prst="rect">
                        <a:avLst/>
                      </a:prstGeom>
                      <a:noFill/>
                      <a:ln w="38100">
                        <a:noFill/>
                        <a:miter/>
                      </a:ln>
                    </p:spPr>
                  </p:pic>
                </p:oleObj>
              </mc:Fallback>
            </mc:AlternateContent>
          </a:graphicData>
        </a:graphic>
      </p:graphicFrame>
      <p:graphicFrame>
        <p:nvGraphicFramePr>
          <p:cNvPr id="10" name="对象 -2147482317"/>
          <p:cNvGraphicFramePr>
            <a:graphicFrameLocks noChangeAspect="1"/>
          </p:cNvGraphicFramePr>
          <p:nvPr/>
        </p:nvGraphicFramePr>
        <p:xfrm>
          <a:off x="2177415" y="5005705"/>
          <a:ext cx="3223895" cy="884555"/>
        </p:xfrm>
        <a:graphic>
          <a:graphicData uri="http://schemas.openxmlformats.org/presentationml/2006/ole">
            <mc:AlternateContent xmlns:mc="http://schemas.openxmlformats.org/markup-compatibility/2006">
              <mc:Choice xmlns:v="urn:schemas-microsoft-com:vml" Requires="v">
                <p:oleObj spid="_x0000_s11" name="" r:id="rId7" imgW="1816100" imgH="457200" progId="Equation.DSMT4">
                  <p:embed/>
                </p:oleObj>
              </mc:Choice>
              <mc:Fallback>
                <p:oleObj name="" r:id="rId7" imgW="1816100" imgH="457200" progId="Equation.DSMT4">
                  <p:embed/>
                  <p:pic>
                    <p:nvPicPr>
                      <p:cNvPr id="0" name="图片 8"/>
                      <p:cNvPicPr/>
                      <p:nvPr/>
                    </p:nvPicPr>
                    <p:blipFill>
                      <a:blip r:embed="rId8"/>
                      <a:stretch>
                        <a:fillRect/>
                      </a:stretch>
                    </p:blipFill>
                    <p:spPr>
                      <a:xfrm>
                        <a:off x="2177415" y="5005705"/>
                        <a:ext cx="3223895" cy="884555"/>
                      </a:xfrm>
                      <a:prstGeom prst="rect">
                        <a:avLst/>
                      </a:prstGeom>
                      <a:noFill/>
                      <a:ln w="38100">
                        <a:noFill/>
                        <a:miter/>
                      </a:ln>
                    </p:spPr>
                  </p:pic>
                </p:oleObj>
              </mc:Fallback>
            </mc:AlternateContent>
          </a:graphicData>
        </a:graphic>
      </p:graphicFrame>
      <p:graphicFrame>
        <p:nvGraphicFramePr>
          <p:cNvPr id="12" name="对象 11"/>
          <p:cNvGraphicFramePr/>
          <p:nvPr/>
        </p:nvGraphicFramePr>
        <p:xfrm>
          <a:off x="4641215" y="1226820"/>
          <a:ext cx="3685540" cy="2635250"/>
        </p:xfrm>
        <a:graphic>
          <a:graphicData uri="http://schemas.openxmlformats.org/presentationml/2006/ole">
            <mc:AlternateContent xmlns:mc="http://schemas.openxmlformats.org/markup-compatibility/2006">
              <mc:Choice xmlns:v="urn:schemas-microsoft-com:vml" Requires="v">
                <p:oleObj spid="_x0000_s13" name="" r:id="rId9" imgW="2120900" imgH="1765300" progId="Visio.Drawing.11">
                  <p:embed/>
                </p:oleObj>
              </mc:Choice>
              <mc:Fallback>
                <p:oleObj name="" r:id="rId9" imgW="2120900" imgH="1765300" progId="Visio.Drawing.11">
                  <p:embed/>
                  <p:pic>
                    <p:nvPicPr>
                      <p:cNvPr id="0" name="图片 4"/>
                      <p:cNvPicPr/>
                      <p:nvPr/>
                    </p:nvPicPr>
                    <p:blipFill>
                      <a:blip r:embed="rId2"/>
                      <a:stretch>
                        <a:fillRect/>
                      </a:stretch>
                    </p:blipFill>
                    <p:spPr>
                      <a:xfrm>
                        <a:off x="4641215" y="1226820"/>
                        <a:ext cx="3685540" cy="2635250"/>
                      </a:xfrm>
                      <a:prstGeom prst="rect">
                        <a:avLst/>
                      </a:prstGeom>
                    </p:spPr>
                  </p:pic>
                </p:oleObj>
              </mc:Fallback>
            </mc:AlternateContent>
          </a:graphicData>
        </a:graphic>
      </p:graphicFrame>
      <p:graphicFrame>
        <p:nvGraphicFramePr>
          <p:cNvPr id="14" name="对象 13"/>
          <p:cNvGraphicFramePr/>
          <p:nvPr/>
        </p:nvGraphicFramePr>
        <p:xfrm>
          <a:off x="27305" y="1226820"/>
          <a:ext cx="4325620" cy="2695575"/>
        </p:xfrm>
        <a:graphic>
          <a:graphicData uri="http://schemas.openxmlformats.org/presentationml/2006/ole">
            <mc:AlternateContent xmlns:mc="http://schemas.openxmlformats.org/markup-compatibility/2006">
              <mc:Choice xmlns:v="urn:schemas-microsoft-com:vml" Requires="v">
                <p:oleObj spid="_x0000_s15" name="" r:id="rId10" imgW="2120900" imgH="1536700" progId="Visio.Drawing.11">
                  <p:embed/>
                </p:oleObj>
              </mc:Choice>
              <mc:Fallback>
                <p:oleObj name="" r:id="rId10" imgW="2120900" imgH="1536700" progId="Visio.Drawing.11">
                  <p:embed/>
                  <p:pic>
                    <p:nvPicPr>
                      <p:cNvPr id="0" name="图片 4"/>
                      <p:cNvPicPr/>
                      <p:nvPr/>
                    </p:nvPicPr>
                    <p:blipFill>
                      <a:blip r:embed="rId4"/>
                      <a:srcRect b="16926"/>
                      <a:stretch>
                        <a:fillRect/>
                      </a:stretch>
                    </p:blipFill>
                    <p:spPr>
                      <a:xfrm>
                        <a:off x="27305" y="1226820"/>
                        <a:ext cx="4325620" cy="26955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101" name="文本框 100"/>
          <p:cNvSpPr txBox="1"/>
          <p:nvPr/>
        </p:nvSpPr>
        <p:spPr>
          <a:xfrm>
            <a:off x="215265" y="828040"/>
            <a:ext cx="8308340" cy="953135"/>
          </a:xfrm>
          <a:prstGeom prst="rect">
            <a:avLst/>
          </a:prstGeom>
          <a:noFill/>
          <a:ln w="9525">
            <a:noFill/>
          </a:ln>
        </p:spPr>
        <p:txBody>
          <a:bodyPr wrap="square">
            <a:spAutoFit/>
          </a:bodyPr>
          <a:p>
            <a:pPr indent="266700"/>
            <a:r>
              <a:rPr lang="en-US" altLang="zh-CN" sz="2800" b="1">
                <a:solidFill>
                  <a:srgbClr val="000000"/>
                </a:solidFill>
                <a:latin typeface="Times New Roman" panose="02020603050405020304" pitchFamily="18" charset="0"/>
                <a:cs typeface="Times New Roman" panose="02020603050405020304" pitchFamily="18" charset="0"/>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根据图</a:t>
            </a:r>
            <a:r>
              <a:rPr lang="en-US" altLang="zh-CN" sz="2800" b="1">
                <a:solidFill>
                  <a:srgbClr val="000000"/>
                </a:solidFill>
                <a:latin typeface="Times New Roman" panose="02020603050405020304" pitchFamily="18" charset="0"/>
                <a:cs typeface="Times New Roman" panose="02020603050405020304" pitchFamily="18" charset="0"/>
              </a:rPr>
              <a:t>(c)</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列出直流负载线方程，在</a:t>
            </a:r>
            <a:r>
              <a:rPr lang="en-US" altLang="zh-CN" sz="2800" b="1" i="1">
                <a:solidFill>
                  <a:srgbClr val="000000"/>
                </a:solidFill>
                <a:latin typeface="Times New Roman" panose="02020603050405020304" pitchFamily="18" charset="0"/>
                <a:cs typeface="Times New Roman" panose="02020603050405020304" pitchFamily="18" charset="0"/>
              </a:rPr>
              <a:t>R</a:t>
            </a:r>
            <a:r>
              <a:rPr lang="en-US" altLang="zh-CN" sz="2800" b="1" baseline="-25000">
                <a:solidFill>
                  <a:srgbClr val="000000"/>
                </a:solidFill>
                <a:latin typeface="Times New Roman" panose="02020603050405020304" pitchFamily="18" charset="0"/>
                <a:cs typeface="Times New Roman" panose="02020603050405020304" pitchFamily="18" charset="0"/>
              </a:rPr>
              <a:t>3</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的伏安特性曲线上做出直流负载线。</a:t>
            </a:r>
            <a:endParaRPr lang="zh-CN" altLang="en-US" sz="2800" b="1"/>
          </a:p>
        </p:txBody>
      </p:sp>
      <p:graphicFrame>
        <p:nvGraphicFramePr>
          <p:cNvPr id="4" name="对象 -2147482316"/>
          <p:cNvGraphicFramePr>
            <a:graphicFrameLocks noChangeAspect="1"/>
          </p:cNvGraphicFramePr>
          <p:nvPr/>
        </p:nvGraphicFramePr>
        <p:xfrm>
          <a:off x="3180080" y="1781175"/>
          <a:ext cx="2046605" cy="524510"/>
        </p:xfrm>
        <a:graphic>
          <a:graphicData uri="http://schemas.openxmlformats.org/presentationml/2006/ole">
            <mc:AlternateContent xmlns:mc="http://schemas.openxmlformats.org/markup-compatibility/2006">
              <mc:Choice xmlns:v="urn:schemas-microsoft-com:vml" Requires="v">
                <p:oleObj spid="_x0000_s3076" name="" r:id="rId1" imgW="889000" imgH="228600" progId="Equation.DSMT4">
                  <p:embed/>
                </p:oleObj>
              </mc:Choice>
              <mc:Fallback>
                <p:oleObj name="" r:id="rId1" imgW="889000" imgH="228600" progId="Equation.DSMT4">
                  <p:embed/>
                  <p:pic>
                    <p:nvPicPr>
                      <p:cNvPr id="0" name="图片 3075"/>
                      <p:cNvPicPr/>
                      <p:nvPr/>
                    </p:nvPicPr>
                    <p:blipFill>
                      <a:blip r:embed="rId2"/>
                      <a:stretch>
                        <a:fillRect/>
                      </a:stretch>
                    </p:blipFill>
                    <p:spPr>
                      <a:xfrm>
                        <a:off x="3180080" y="1781175"/>
                        <a:ext cx="2046605" cy="524510"/>
                      </a:xfrm>
                      <a:prstGeom prst="rect">
                        <a:avLst/>
                      </a:prstGeom>
                      <a:noFill/>
                      <a:ln w="38100">
                        <a:noFill/>
                        <a:miter/>
                      </a:ln>
                    </p:spPr>
                  </p:pic>
                </p:oleObj>
              </mc:Fallback>
            </mc:AlternateContent>
          </a:graphicData>
        </a:graphic>
      </p:graphicFrame>
      <p:sp>
        <p:nvSpPr>
          <p:cNvPr id="5" name="文本框 4"/>
          <p:cNvSpPr txBox="1"/>
          <p:nvPr/>
        </p:nvSpPr>
        <p:spPr>
          <a:xfrm>
            <a:off x="457200" y="2347595"/>
            <a:ext cx="1651000" cy="521970"/>
          </a:xfrm>
          <a:prstGeom prst="rect">
            <a:avLst/>
          </a:prstGeom>
          <a:noFill/>
          <a:ln w="9525">
            <a:noFill/>
          </a:ln>
        </p:spPr>
        <p:txBody>
          <a:bodyPr wrap="square">
            <a:spAutoFit/>
          </a:bodyPr>
          <a:p>
            <a:pPr indent="0"/>
            <a:r>
              <a:rPr lang="en-US" altLang="zh-CN" sz="2800" b="1" i="1">
                <a:solidFill>
                  <a:srgbClr val="000000"/>
                </a:solidFill>
                <a:latin typeface="Times New Roman" panose="02020603050405020304" pitchFamily="18" charset="0"/>
                <a:cs typeface="Times New Roman" panose="02020603050405020304" pitchFamily="18" charset="0"/>
              </a:rPr>
              <a:t>I </a:t>
            </a:r>
            <a:r>
              <a:rPr lang="en-US" altLang="zh-CN" sz="2800" b="1">
                <a:solidFill>
                  <a:srgbClr val="000000"/>
                </a:solidFill>
                <a:latin typeface="Times New Roman" panose="02020603050405020304" pitchFamily="18" charset="0"/>
                <a:cs typeface="Times New Roman" panose="02020603050405020304" pitchFamily="18" charset="0"/>
              </a:rPr>
              <a:t>= 0</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时，</a:t>
            </a:r>
            <a:endParaRPr lang="zh-CN" altLang="en-US" sz="2800" b="1"/>
          </a:p>
        </p:txBody>
      </p:sp>
      <p:sp>
        <p:nvSpPr>
          <p:cNvPr id="6" name="文本框 5"/>
          <p:cNvSpPr txBox="1"/>
          <p:nvPr/>
        </p:nvSpPr>
        <p:spPr>
          <a:xfrm>
            <a:off x="2782570" y="2347595"/>
            <a:ext cx="2820035" cy="521970"/>
          </a:xfrm>
          <a:prstGeom prst="rect">
            <a:avLst/>
          </a:prstGeom>
          <a:noFill/>
          <a:ln w="9525">
            <a:noFill/>
          </a:ln>
        </p:spPr>
        <p:txBody>
          <a:bodyPr wrap="square">
            <a:spAutoFit/>
          </a:bodyPr>
          <a:p>
            <a:pPr indent="266700"/>
            <a:r>
              <a:rPr lang="en-US" altLang="zh-CN" sz="2800" b="0" i="1">
                <a:solidFill>
                  <a:srgbClr val="000000"/>
                </a:solidFill>
                <a:latin typeface="Times New Roman" panose="02020603050405020304" pitchFamily="18" charset="0"/>
                <a:cs typeface="Times New Roman" panose="02020603050405020304" pitchFamily="18" charset="0"/>
              </a:rPr>
              <a:t>U</a:t>
            </a:r>
            <a:r>
              <a:rPr lang="en-US" altLang="zh-CN" sz="2800" b="0">
                <a:solidFill>
                  <a:srgbClr val="000000"/>
                </a:solidFill>
                <a:latin typeface="Times New Roman" panose="02020603050405020304" pitchFamily="18" charset="0"/>
                <a:cs typeface="Times New Roman" panose="02020603050405020304" pitchFamily="18" charset="0"/>
              </a:rPr>
              <a:t> = </a:t>
            </a:r>
            <a:r>
              <a:rPr lang="en-US" altLang="zh-CN" sz="2800" b="0" i="1">
                <a:solidFill>
                  <a:srgbClr val="000000"/>
                </a:solidFill>
                <a:latin typeface="Times New Roman" panose="02020603050405020304" pitchFamily="18" charset="0"/>
                <a:cs typeface="Times New Roman" panose="02020603050405020304" pitchFamily="18" charset="0"/>
              </a:rPr>
              <a:t>U</a:t>
            </a:r>
            <a:r>
              <a:rPr lang="en-US" altLang="zh-CN" sz="2800" b="0" baseline="-25000">
                <a:solidFill>
                  <a:srgbClr val="000000"/>
                </a:solidFill>
                <a:latin typeface="Times New Roman" panose="02020603050405020304" pitchFamily="18" charset="0"/>
                <a:cs typeface="Times New Roman" panose="02020603050405020304" pitchFamily="18" charset="0"/>
              </a:rPr>
              <a:t>0C</a:t>
            </a:r>
            <a:r>
              <a:rPr lang="en-US" altLang="zh-CN" sz="2800" b="0">
                <a:solidFill>
                  <a:srgbClr val="000000"/>
                </a:solidFill>
                <a:latin typeface="Times New Roman" panose="02020603050405020304" pitchFamily="18" charset="0"/>
                <a:cs typeface="Times New Roman" panose="02020603050405020304" pitchFamily="18" charset="0"/>
              </a:rPr>
              <a:t>=2V</a:t>
            </a:r>
            <a:endParaRPr lang="zh-CN" altLang="en-US" sz="2800"/>
          </a:p>
        </p:txBody>
      </p:sp>
      <p:sp>
        <p:nvSpPr>
          <p:cNvPr id="7" name="文本框 6"/>
          <p:cNvSpPr txBox="1"/>
          <p:nvPr/>
        </p:nvSpPr>
        <p:spPr>
          <a:xfrm>
            <a:off x="457200" y="3024505"/>
            <a:ext cx="1651000" cy="521970"/>
          </a:xfrm>
          <a:prstGeom prst="rect">
            <a:avLst/>
          </a:prstGeom>
          <a:noFill/>
          <a:ln w="9525">
            <a:noFill/>
          </a:ln>
        </p:spPr>
        <p:txBody>
          <a:bodyPr wrap="square">
            <a:spAutoFit/>
          </a:bodyPr>
          <a:p>
            <a:pPr indent="0"/>
            <a:r>
              <a:rPr lang="en-US" altLang="zh-CN" sz="2800" b="1" i="1">
                <a:solidFill>
                  <a:srgbClr val="000000"/>
                </a:solidFill>
                <a:latin typeface="Times New Roman" panose="02020603050405020304" pitchFamily="18" charset="0"/>
                <a:cs typeface="Times New Roman" panose="02020603050405020304" pitchFamily="18" charset="0"/>
              </a:rPr>
              <a:t>U </a:t>
            </a:r>
            <a:r>
              <a:rPr lang="en-US" altLang="zh-CN" sz="2800" b="1">
                <a:solidFill>
                  <a:srgbClr val="000000"/>
                </a:solidFill>
                <a:latin typeface="Times New Roman" panose="02020603050405020304" pitchFamily="18" charset="0"/>
                <a:cs typeface="Times New Roman" panose="02020603050405020304" pitchFamily="18" charset="0"/>
              </a:rPr>
              <a:t>= 0</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时，</a:t>
            </a:r>
            <a:endParaRPr lang="zh-CN" altLang="en-US" sz="2800" b="1"/>
          </a:p>
        </p:txBody>
      </p:sp>
      <p:graphicFrame>
        <p:nvGraphicFramePr>
          <p:cNvPr id="8" name="对象 -2147482315"/>
          <p:cNvGraphicFramePr>
            <a:graphicFrameLocks noChangeAspect="1"/>
          </p:cNvGraphicFramePr>
          <p:nvPr/>
        </p:nvGraphicFramePr>
        <p:xfrm>
          <a:off x="2331085" y="2869565"/>
          <a:ext cx="6179185" cy="951230"/>
        </p:xfrm>
        <a:graphic>
          <a:graphicData uri="http://schemas.openxmlformats.org/presentationml/2006/ole">
            <mc:AlternateContent xmlns:mc="http://schemas.openxmlformats.org/markup-compatibility/2006">
              <mc:Choice xmlns:v="urn:schemas-microsoft-com:vml" Requires="v">
                <p:oleObj spid="_x0000_s9" name="" r:id="rId3" imgW="2387600" imgH="431800" progId="Equation.DSMT4">
                  <p:embed/>
                </p:oleObj>
              </mc:Choice>
              <mc:Fallback>
                <p:oleObj name="" r:id="rId3" imgW="2387600" imgH="431800" progId="Equation.DSMT4">
                  <p:embed/>
                  <p:pic>
                    <p:nvPicPr>
                      <p:cNvPr id="0" name="图片 7"/>
                      <p:cNvPicPr/>
                      <p:nvPr/>
                    </p:nvPicPr>
                    <p:blipFill>
                      <a:blip r:embed="rId4"/>
                      <a:stretch>
                        <a:fillRect/>
                      </a:stretch>
                    </p:blipFill>
                    <p:spPr>
                      <a:xfrm>
                        <a:off x="2331085" y="2869565"/>
                        <a:ext cx="6179185" cy="951230"/>
                      </a:xfrm>
                      <a:prstGeom prst="rect">
                        <a:avLst/>
                      </a:prstGeom>
                      <a:noFill/>
                      <a:ln w="38100">
                        <a:noFill/>
                        <a:miter/>
                      </a:ln>
                    </p:spPr>
                  </p:pic>
                </p:oleObj>
              </mc:Fallback>
            </mc:AlternateContent>
          </a:graphicData>
        </a:graphic>
      </p:graphicFrame>
      <p:sp>
        <p:nvSpPr>
          <p:cNvPr id="10" name="文本框 9"/>
          <p:cNvSpPr txBox="1"/>
          <p:nvPr/>
        </p:nvSpPr>
        <p:spPr>
          <a:xfrm>
            <a:off x="344805" y="3661410"/>
            <a:ext cx="7936865" cy="953135"/>
          </a:xfrm>
          <a:prstGeom prst="rect">
            <a:avLst/>
          </a:prstGeom>
          <a:noFill/>
          <a:ln w="9525">
            <a:noFill/>
          </a:ln>
        </p:spPr>
        <p:txBody>
          <a:bodyPr wrap="square">
            <a:spAutoFit/>
          </a:bodyPr>
          <a:p>
            <a:pPr indent="266700"/>
            <a:r>
              <a:rPr lang="en-US" altLang="zh-CN" sz="2800" b="1">
                <a:solidFill>
                  <a:srgbClr val="000000"/>
                </a:solidFill>
                <a:latin typeface="Times New Roman" panose="02020603050405020304" pitchFamily="18" charset="0"/>
                <a:cs typeface="Times New Roman" panose="02020603050405020304" pitchFamily="18" charset="0"/>
              </a:rPr>
              <a:t>(3)</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由负载线和</a:t>
            </a:r>
            <a:r>
              <a:rPr lang="en-US" altLang="zh-CN" sz="2800" b="1" i="1">
                <a:solidFill>
                  <a:srgbClr val="000000"/>
                </a:solidFill>
                <a:latin typeface="Times New Roman" panose="02020603050405020304" pitchFamily="18" charset="0"/>
                <a:cs typeface="Times New Roman" panose="02020603050405020304" pitchFamily="18" charset="0"/>
              </a:rPr>
              <a:t>R</a:t>
            </a:r>
            <a:r>
              <a:rPr lang="en-US" altLang="zh-CN" sz="2800" b="1" baseline="-25000">
                <a:solidFill>
                  <a:srgbClr val="000000"/>
                </a:solidFill>
                <a:latin typeface="Times New Roman" panose="02020603050405020304" pitchFamily="18" charset="0"/>
                <a:cs typeface="Times New Roman" panose="02020603050405020304" pitchFamily="18" charset="0"/>
              </a:rPr>
              <a:t>3</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的伏安特性的交点求得工作点</a:t>
            </a:r>
            <a:r>
              <a:rPr lang="en-US" altLang="zh-CN" sz="2800" b="1">
                <a:solidFill>
                  <a:srgbClr val="000000"/>
                </a:solidFill>
                <a:latin typeface="Times New Roman" panose="02020603050405020304" pitchFamily="18" charset="0"/>
                <a:cs typeface="Times New Roman" panose="02020603050405020304" pitchFamily="18" charset="0"/>
              </a:rPr>
              <a:t>Q</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000000"/>
                </a:solidFill>
                <a:latin typeface="Times New Roman" panose="02020603050405020304" pitchFamily="18" charset="0"/>
                <a:cs typeface="Times New Roman" panose="02020603050405020304" pitchFamily="18" charset="0"/>
              </a:rPr>
              <a:t>U</a:t>
            </a:r>
            <a:r>
              <a:rPr lang="en-US" altLang="zh-CN" sz="2800" b="1">
                <a:solidFill>
                  <a:srgbClr val="000000"/>
                </a:solidFill>
                <a:latin typeface="Times New Roman" panose="02020603050405020304" pitchFamily="18" charset="0"/>
                <a:cs typeface="Times New Roman" panose="02020603050405020304" pitchFamily="18" charset="0"/>
              </a:rPr>
              <a:t>=0.6V</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000000"/>
                </a:solidFill>
                <a:latin typeface="Times New Roman" panose="02020603050405020304" pitchFamily="18" charset="0"/>
                <a:cs typeface="Times New Roman" panose="02020603050405020304" pitchFamily="18" charset="0"/>
              </a:rPr>
              <a:t>I</a:t>
            </a:r>
            <a:r>
              <a:rPr lang="en-US" altLang="zh-CN" sz="2800" b="1">
                <a:solidFill>
                  <a:srgbClr val="000000"/>
                </a:solidFill>
                <a:latin typeface="Times New Roman" panose="02020603050405020304" pitchFamily="18" charset="0"/>
                <a:cs typeface="Times New Roman" panose="02020603050405020304" pitchFamily="18" charset="0"/>
              </a:rPr>
              <a:t>=1.35mA</a:t>
            </a:r>
            <a:endParaRPr lang="zh-CN" altLang="en-US" sz="2800" b="1"/>
          </a:p>
        </p:txBody>
      </p:sp>
      <p:sp>
        <p:nvSpPr>
          <p:cNvPr id="11" name="文本框 10"/>
          <p:cNvSpPr txBox="1"/>
          <p:nvPr/>
        </p:nvSpPr>
        <p:spPr>
          <a:xfrm>
            <a:off x="594360" y="4614545"/>
            <a:ext cx="5080000" cy="521970"/>
          </a:xfrm>
          <a:prstGeom prst="rect">
            <a:avLst/>
          </a:prstGeom>
          <a:noFill/>
          <a:ln w="9525">
            <a:noFill/>
          </a:ln>
        </p:spPr>
        <p:txBody>
          <a:bodyPr>
            <a:spAutoFit/>
          </a:bodyPr>
          <a:p>
            <a:pPr indent="0"/>
            <a:r>
              <a:rPr lang="en-US" altLang="zh-CN" sz="2800" b="1">
                <a:solidFill>
                  <a:srgbClr val="000000"/>
                </a:solidFill>
                <a:latin typeface="Times New Roman" panose="02020603050405020304" pitchFamily="18" charset="0"/>
                <a:cs typeface="Times New Roman" panose="02020603050405020304" pitchFamily="18" charset="0"/>
              </a:rPr>
              <a:t>(4)</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求静态电阻和动态电阻：</a:t>
            </a:r>
            <a:endParaRPr lang="zh-CN" altLang="en-US" sz="2800" b="1"/>
          </a:p>
        </p:txBody>
      </p:sp>
      <p:graphicFrame>
        <p:nvGraphicFramePr>
          <p:cNvPr id="12" name="对象 -2147482314"/>
          <p:cNvGraphicFramePr>
            <a:graphicFrameLocks noChangeAspect="1"/>
          </p:cNvGraphicFramePr>
          <p:nvPr/>
        </p:nvGraphicFramePr>
        <p:xfrm>
          <a:off x="1497965" y="5136515"/>
          <a:ext cx="5742940" cy="797560"/>
        </p:xfrm>
        <a:graphic>
          <a:graphicData uri="http://schemas.openxmlformats.org/presentationml/2006/ole">
            <mc:AlternateContent xmlns:mc="http://schemas.openxmlformats.org/markup-compatibility/2006">
              <mc:Choice xmlns:v="urn:schemas-microsoft-com:vml" Requires="v">
                <p:oleObj spid="_x0000_s13" name="" r:id="rId5" imgW="2679700" imgH="393700" progId="Equation.DSMT4">
                  <p:embed/>
                </p:oleObj>
              </mc:Choice>
              <mc:Fallback>
                <p:oleObj name="" r:id="rId5" imgW="2679700" imgH="393700" progId="Equation.DSMT4">
                  <p:embed/>
                  <p:pic>
                    <p:nvPicPr>
                      <p:cNvPr id="0" name="图片 10"/>
                      <p:cNvPicPr/>
                      <p:nvPr/>
                    </p:nvPicPr>
                    <p:blipFill>
                      <a:blip r:embed="rId6"/>
                      <a:stretch>
                        <a:fillRect/>
                      </a:stretch>
                    </p:blipFill>
                    <p:spPr>
                      <a:xfrm>
                        <a:off x="1497965" y="5136515"/>
                        <a:ext cx="5742940" cy="797560"/>
                      </a:xfrm>
                      <a:prstGeom prst="rect">
                        <a:avLst/>
                      </a:prstGeom>
                      <a:noFill/>
                      <a:ln w="38100">
                        <a:noFill/>
                        <a:miter/>
                      </a:ln>
                    </p:spPr>
                  </p:pic>
                </p:oleObj>
              </mc:Fallback>
            </mc:AlternateContent>
          </a:graphicData>
        </a:graphic>
      </p:graphicFrame>
      <p:graphicFrame>
        <p:nvGraphicFramePr>
          <p:cNvPr id="14" name="对象 -2147482313"/>
          <p:cNvGraphicFramePr>
            <a:graphicFrameLocks noChangeAspect="1"/>
          </p:cNvGraphicFramePr>
          <p:nvPr/>
        </p:nvGraphicFramePr>
        <p:xfrm>
          <a:off x="1498600" y="5934075"/>
          <a:ext cx="5992495" cy="828675"/>
        </p:xfrm>
        <a:graphic>
          <a:graphicData uri="http://schemas.openxmlformats.org/presentationml/2006/ole">
            <mc:AlternateContent xmlns:mc="http://schemas.openxmlformats.org/markup-compatibility/2006">
              <mc:Choice xmlns:v="urn:schemas-microsoft-com:vml" Requires="v">
                <p:oleObj spid="_x0000_s15" name="" r:id="rId7" imgW="2755900" imgH="419100" progId="Equation.DSMT4">
                  <p:embed/>
                </p:oleObj>
              </mc:Choice>
              <mc:Fallback>
                <p:oleObj name="" r:id="rId7" imgW="2755900" imgH="419100" progId="Equation.DSMT4">
                  <p:embed/>
                  <p:pic>
                    <p:nvPicPr>
                      <p:cNvPr id="0" name="图片 11"/>
                      <p:cNvPicPr/>
                      <p:nvPr/>
                    </p:nvPicPr>
                    <p:blipFill>
                      <a:blip r:embed="rId8"/>
                      <a:stretch>
                        <a:fillRect/>
                      </a:stretch>
                    </p:blipFill>
                    <p:spPr>
                      <a:xfrm>
                        <a:off x="1498600" y="5934075"/>
                        <a:ext cx="5992495" cy="8286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5" grpId="0"/>
      <p:bldP spid="6" grpId="0"/>
      <p:bldP spid="7"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2" name="对象 -2147482594"/>
          <p:cNvGraphicFramePr/>
          <p:nvPr/>
        </p:nvGraphicFramePr>
        <p:xfrm>
          <a:off x="-18415" y="608965"/>
          <a:ext cx="9228455" cy="3096895"/>
        </p:xfrm>
        <a:graphic>
          <a:graphicData uri="http://schemas.openxmlformats.org/presentationml/2006/ole">
            <mc:AlternateContent xmlns:mc="http://schemas.openxmlformats.org/markup-compatibility/2006">
              <mc:Choice xmlns:v="urn:schemas-microsoft-com:vml" Requires="v">
                <p:oleObj spid="_x0000_s11" name="" r:id="rId1" imgW="6540500" imgH="1892300" progId="Visio.Drawing.11">
                  <p:embed/>
                </p:oleObj>
              </mc:Choice>
              <mc:Fallback>
                <p:oleObj name="" r:id="rId1" imgW="6540500" imgH="1892300" progId="Visio.Drawing.11">
                  <p:embed/>
                  <p:pic>
                    <p:nvPicPr>
                      <p:cNvPr id="0" name="图片 10"/>
                      <p:cNvPicPr/>
                      <p:nvPr/>
                    </p:nvPicPr>
                    <p:blipFill>
                      <a:blip r:embed="rId2"/>
                      <a:stretch>
                        <a:fillRect/>
                      </a:stretch>
                    </p:blipFill>
                    <p:spPr>
                      <a:xfrm>
                        <a:off x="-18415" y="608965"/>
                        <a:ext cx="9228455" cy="3096895"/>
                      </a:xfrm>
                      <a:prstGeom prst="rect">
                        <a:avLst/>
                      </a:prstGeom>
                      <a:noFill/>
                      <a:ln w="38100">
                        <a:noFill/>
                        <a:miter/>
                      </a:ln>
                    </p:spPr>
                  </p:pic>
                </p:oleObj>
              </mc:Fallback>
            </mc:AlternateContent>
          </a:graphicData>
        </a:graphic>
      </p:graphicFrame>
      <p:sp>
        <p:nvSpPr>
          <p:cNvPr id="12" name="文本框 11"/>
          <p:cNvSpPr txBox="1"/>
          <p:nvPr/>
        </p:nvSpPr>
        <p:spPr>
          <a:xfrm>
            <a:off x="515620" y="3836035"/>
            <a:ext cx="7623810" cy="829945"/>
          </a:xfrm>
          <a:prstGeom prst="rect">
            <a:avLst/>
          </a:prstGeom>
          <a:noFill/>
          <a:ln w="9525">
            <a:noFill/>
          </a:ln>
        </p:spPr>
        <p:txBody>
          <a:bodyPr wrap="square">
            <a:spAutoFit/>
          </a:bodyPr>
          <a:p>
            <a:pPr indent="0"/>
            <a:r>
              <a:rPr lang="zh-CN" altLang="en-US" sz="2400" b="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解：</a:t>
            </a:r>
            <a:r>
              <a:rPr lang="zh-CN" altLang="en-US" sz="2400" b="1">
                <a:latin typeface="宋体" panose="02010600030101010101" pitchFamily="2" charset="-122"/>
                <a:ea typeface="宋体" panose="02010600030101010101" pitchFamily="2" charset="-122"/>
                <a:cs typeface="宋体" panose="02010600030101010101" pitchFamily="2" charset="-122"/>
              </a:rPr>
              <a:t>将图</a:t>
            </a:r>
            <a:r>
              <a:rPr lang="en-US" altLang="zh-CN" sz="2400" b="1">
                <a:latin typeface="宋体" panose="02010600030101010101" pitchFamily="2" charset="-122"/>
                <a:ea typeface="宋体" panose="02010600030101010101" pitchFamily="2" charset="-122"/>
                <a:cs typeface="宋体" panose="02010600030101010101" pitchFamily="2" charset="-122"/>
              </a:rPr>
              <a:t>(a)</a:t>
            </a:r>
            <a:r>
              <a:rPr lang="zh-CN" altLang="en-US" sz="2400" b="1">
                <a:latin typeface="宋体" panose="02010600030101010101" pitchFamily="2" charset="-122"/>
                <a:ea typeface="宋体" panose="02010600030101010101" pitchFamily="2" charset="-122"/>
                <a:cs typeface="宋体" panose="02010600030101010101" pitchFamily="2" charset="-122"/>
              </a:rPr>
              <a:t>化简，图</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(b)</a:t>
            </a:r>
            <a:r>
              <a:rPr lang="zh-CN" altLang="en-US" sz="2400" b="1">
                <a:latin typeface="Times New Roman" panose="02020603050405020304" pitchFamily="18" charset="0"/>
                <a:cs typeface="Times New Roman" panose="02020603050405020304" pitchFamily="18" charset="0"/>
              </a:rPr>
              <a:t>中</a:t>
            </a:r>
            <a:r>
              <a:rPr lang="en-US" altLang="zh-CN" sz="2400" b="1">
                <a:latin typeface="Times New Roman" panose="02020603050405020304" pitchFamily="18" charset="0"/>
                <a:cs typeface="Times New Roman" panose="02020603050405020304" pitchFamily="18" charset="0"/>
              </a:rPr>
              <a:t>3Ω</a:t>
            </a:r>
            <a:r>
              <a:rPr lang="zh-CN" altLang="en-US" sz="2400" b="1">
                <a:latin typeface="宋体" panose="02010600030101010101" pitchFamily="2" charset="-122"/>
                <a:ea typeface="宋体" panose="02010600030101010101" pitchFamily="2" charset="-122"/>
                <a:cs typeface="宋体" panose="02010600030101010101" pitchFamily="2" charset="-122"/>
              </a:rPr>
              <a:t>和</a:t>
            </a:r>
            <a:r>
              <a:rPr lang="en-US" altLang="zh-CN" sz="2400" b="1">
                <a:latin typeface="Times New Roman" panose="02020603050405020304" pitchFamily="18" charset="0"/>
                <a:cs typeface="Times New Roman" panose="02020603050405020304" pitchFamily="18" charset="0"/>
              </a:rPr>
              <a:t>6Ω</a:t>
            </a:r>
            <a:r>
              <a:rPr lang="zh-CN" altLang="en-US" sz="2400" b="1">
                <a:latin typeface="宋体" panose="02010600030101010101" pitchFamily="2" charset="-122"/>
                <a:ea typeface="宋体" panose="02010600030101010101" pitchFamily="2" charset="-122"/>
                <a:cs typeface="宋体" panose="02010600030101010101" pitchFamily="2" charset="-122"/>
              </a:rPr>
              <a:t>的电阻是并联，两个</a:t>
            </a:r>
            <a:r>
              <a:rPr lang="en-US" altLang="zh-CN" sz="2400" b="1">
                <a:latin typeface="Times New Roman" panose="02020603050405020304" pitchFamily="18" charset="0"/>
                <a:cs typeface="Times New Roman" panose="02020603050405020304" pitchFamily="18" charset="0"/>
              </a:rPr>
              <a:t>8Ω</a:t>
            </a:r>
            <a:r>
              <a:rPr lang="zh-CN" altLang="en-US" sz="2400" b="1">
                <a:latin typeface="宋体" panose="02010600030101010101" pitchFamily="2" charset="-122"/>
                <a:ea typeface="宋体" panose="02010600030101010101" pitchFamily="2" charset="-122"/>
                <a:cs typeface="宋体" panose="02010600030101010101" pitchFamily="2" charset="-122"/>
              </a:rPr>
              <a:t>的电阻也是并联，其等效电阻分别是：</a:t>
            </a:r>
            <a:endParaRPr lang="zh-CN" altLang="en-US" sz="2400" b="1"/>
          </a:p>
        </p:txBody>
      </p:sp>
      <p:graphicFrame>
        <p:nvGraphicFramePr>
          <p:cNvPr id="5" name="对象 -2147482598"/>
          <p:cNvGraphicFramePr>
            <a:graphicFrameLocks noChangeAspect="1"/>
          </p:cNvGraphicFramePr>
          <p:nvPr/>
        </p:nvGraphicFramePr>
        <p:xfrm>
          <a:off x="1185545" y="4665980"/>
          <a:ext cx="3258185" cy="860425"/>
        </p:xfrm>
        <a:graphic>
          <a:graphicData uri="http://schemas.openxmlformats.org/presentationml/2006/ole">
            <mc:AlternateContent xmlns:mc="http://schemas.openxmlformats.org/markup-compatibility/2006">
              <mc:Choice xmlns:v="urn:schemas-microsoft-com:vml" Requires="v">
                <p:oleObj spid="_x0000_s13" name="" r:id="rId3" imgW="1498600" imgH="393700" progId="Equation.DSMT4">
                  <p:embed/>
                </p:oleObj>
              </mc:Choice>
              <mc:Fallback>
                <p:oleObj name="" r:id="rId3" imgW="1498600" imgH="393700" progId="Equation.DSMT4">
                  <p:embed/>
                  <p:pic>
                    <p:nvPicPr>
                      <p:cNvPr id="0" name="图片 12"/>
                      <p:cNvPicPr/>
                      <p:nvPr/>
                    </p:nvPicPr>
                    <p:blipFill>
                      <a:blip r:embed="rId4"/>
                      <a:stretch>
                        <a:fillRect/>
                      </a:stretch>
                    </p:blipFill>
                    <p:spPr>
                      <a:xfrm>
                        <a:off x="1185545" y="4665980"/>
                        <a:ext cx="3258185" cy="860425"/>
                      </a:xfrm>
                      <a:prstGeom prst="rect">
                        <a:avLst/>
                      </a:prstGeom>
                      <a:noFill/>
                      <a:ln w="38100">
                        <a:noFill/>
                        <a:miter/>
                      </a:ln>
                    </p:spPr>
                  </p:pic>
                </p:oleObj>
              </mc:Fallback>
            </mc:AlternateContent>
          </a:graphicData>
        </a:graphic>
      </p:graphicFrame>
      <p:graphicFrame>
        <p:nvGraphicFramePr>
          <p:cNvPr id="6" name="对象 -2147482597"/>
          <p:cNvGraphicFramePr>
            <a:graphicFrameLocks noChangeAspect="1"/>
          </p:cNvGraphicFramePr>
          <p:nvPr/>
        </p:nvGraphicFramePr>
        <p:xfrm>
          <a:off x="4874260" y="4665980"/>
          <a:ext cx="2849880" cy="860425"/>
        </p:xfrm>
        <a:graphic>
          <a:graphicData uri="http://schemas.openxmlformats.org/presentationml/2006/ole">
            <mc:AlternateContent xmlns:mc="http://schemas.openxmlformats.org/markup-compatibility/2006">
              <mc:Choice xmlns:v="urn:schemas-microsoft-com:vml" Requires="v">
                <p:oleObj spid="_x0000_s14" name="" r:id="rId5" imgW="1307465" imgH="393700" progId="Equation.DSMT4">
                  <p:embed/>
                </p:oleObj>
              </mc:Choice>
              <mc:Fallback>
                <p:oleObj name="" r:id="rId5" imgW="1307465" imgH="393700" progId="Equation.DSMT4">
                  <p:embed/>
                  <p:pic>
                    <p:nvPicPr>
                      <p:cNvPr id="0" name="图片 13"/>
                      <p:cNvPicPr/>
                      <p:nvPr/>
                    </p:nvPicPr>
                    <p:blipFill>
                      <a:blip r:embed="rId6"/>
                      <a:stretch>
                        <a:fillRect/>
                      </a:stretch>
                    </p:blipFill>
                    <p:spPr>
                      <a:xfrm>
                        <a:off x="4874260" y="4665980"/>
                        <a:ext cx="2849880" cy="860425"/>
                      </a:xfrm>
                      <a:prstGeom prst="rect">
                        <a:avLst/>
                      </a:prstGeom>
                      <a:noFill/>
                      <a:ln w="38100">
                        <a:noFill/>
                        <a:miter/>
                      </a:ln>
                    </p:spPr>
                  </p:pic>
                </p:oleObj>
              </mc:Fallback>
            </mc:AlternateContent>
          </a:graphicData>
        </a:graphic>
      </p:graphicFrame>
      <p:sp>
        <p:nvSpPr>
          <p:cNvPr id="15" name="文本框 14"/>
          <p:cNvSpPr txBox="1"/>
          <p:nvPr/>
        </p:nvSpPr>
        <p:spPr>
          <a:xfrm>
            <a:off x="329565" y="5454650"/>
            <a:ext cx="7995285" cy="1198880"/>
          </a:xfrm>
          <a:prstGeom prst="rect">
            <a:avLst/>
          </a:prstGeom>
          <a:noFill/>
          <a:ln w="9525">
            <a:noFill/>
          </a:ln>
        </p:spPr>
        <p:txBody>
          <a:bodyPr wrap="square">
            <a:spAutoFit/>
          </a:bodyPr>
          <a:p>
            <a:pPr indent="266700"/>
            <a:r>
              <a:rPr lang="zh-CN" altLang="en-US" sz="2400" b="1">
                <a:latin typeface="宋体" panose="02010600030101010101" pitchFamily="2" charset="-122"/>
                <a:ea typeface="宋体" panose="02010600030101010101" pitchFamily="2" charset="-122"/>
                <a:cs typeface="宋体" panose="02010600030101010101" pitchFamily="2" charset="-122"/>
              </a:rPr>
              <a:t>进一步得到图</a:t>
            </a:r>
            <a:r>
              <a:rPr lang="en-US" altLang="zh-CN" sz="2400" b="1">
                <a:latin typeface="Times New Roman" panose="02020603050405020304" pitchFamily="18" charset="0"/>
                <a:cs typeface="Times New Roman" panose="02020603050405020304" pitchFamily="18" charset="0"/>
              </a:rPr>
              <a:t>(b)</a:t>
            </a:r>
            <a:r>
              <a:rPr lang="zh-CN" altLang="en-US" sz="2400" b="1">
                <a:latin typeface="宋体" panose="02010600030101010101" pitchFamily="2" charset="-122"/>
                <a:ea typeface="宋体" panose="02010600030101010101" pitchFamily="2" charset="-122"/>
                <a:cs typeface="宋体" panose="02010600030101010101" pitchFamily="2" charset="-122"/>
              </a:rPr>
              <a:t>的等效电路图</a:t>
            </a:r>
            <a:r>
              <a:rPr lang="en-US" altLang="zh-CN" sz="2400" b="1">
                <a:latin typeface="Times New Roman" panose="02020603050405020304" pitchFamily="18" charset="0"/>
                <a:cs typeface="Times New Roman" panose="02020603050405020304" pitchFamily="18" charset="0"/>
              </a:rPr>
              <a:t>(c)</a:t>
            </a:r>
            <a:r>
              <a:rPr lang="zh-CN" altLang="en-US" sz="2400" b="1">
                <a:latin typeface="宋体" panose="02010600030101010101" pitchFamily="2" charset="-122"/>
                <a:ea typeface="宋体" panose="02010600030101010101" pitchFamily="2" charset="-122"/>
                <a:cs typeface="宋体" panose="02010600030101010101" pitchFamily="2" charset="-122"/>
              </a:rPr>
              <a:t>。再对图</a:t>
            </a:r>
            <a:r>
              <a:rPr lang="en-US" altLang="zh-CN" sz="2400" b="1">
                <a:latin typeface="Times New Roman" panose="02020603050405020304" pitchFamily="18" charset="0"/>
                <a:cs typeface="Times New Roman" panose="02020603050405020304" pitchFamily="18" charset="0"/>
              </a:rPr>
              <a:t>(c)</a:t>
            </a:r>
            <a:r>
              <a:rPr lang="zh-CN" altLang="en-US" sz="2400" b="1">
                <a:latin typeface="宋体" panose="02010600030101010101" pitchFamily="2" charset="-122"/>
                <a:ea typeface="宋体" panose="02010600030101010101" pitchFamily="2" charset="-122"/>
                <a:cs typeface="宋体" panose="02010600030101010101" pitchFamily="2" charset="-122"/>
              </a:rPr>
              <a:t>进行等效化简，得到</a:t>
            </a:r>
            <a:r>
              <a:rPr lang="zh-CN" altLang="en-US" sz="2400" b="1">
                <a:latin typeface="Times New Roman" panose="02020603050405020304" pitchFamily="18" charset="0"/>
                <a:cs typeface="Times New Roman" panose="02020603050405020304" pitchFamily="18" charset="0"/>
              </a:rPr>
              <a:t>图</a:t>
            </a:r>
            <a:r>
              <a:rPr lang="en-US" altLang="zh-CN" sz="2400" b="1">
                <a:latin typeface="Times New Roman" panose="02020603050405020304" pitchFamily="18" charset="0"/>
                <a:cs typeface="Times New Roman" panose="02020603050405020304" pitchFamily="18" charset="0"/>
              </a:rPr>
              <a:t> (d)</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indent="266700"/>
            <a:endParaRPr lang="zh-CN" altLang="en-US" sz="2400" b="1"/>
          </a:p>
        </p:txBody>
      </p:sp>
      <p:graphicFrame>
        <p:nvGraphicFramePr>
          <p:cNvPr id="7" name="对象 -2147482596"/>
          <p:cNvGraphicFramePr>
            <a:graphicFrameLocks noChangeAspect="1"/>
          </p:cNvGraphicFramePr>
          <p:nvPr/>
        </p:nvGraphicFramePr>
        <p:xfrm>
          <a:off x="2422525" y="5900420"/>
          <a:ext cx="3982720" cy="495300"/>
        </p:xfrm>
        <a:graphic>
          <a:graphicData uri="http://schemas.openxmlformats.org/presentationml/2006/ole">
            <mc:AlternateContent xmlns:mc="http://schemas.openxmlformats.org/markup-compatibility/2006">
              <mc:Choice xmlns:v="urn:schemas-microsoft-com:vml" Requires="v">
                <p:oleObj spid="_x0000_s16" name="" r:id="rId7" imgW="1600200" imgH="228600" progId="Equation.DSMT4">
                  <p:embed/>
                </p:oleObj>
              </mc:Choice>
              <mc:Fallback>
                <p:oleObj name="" r:id="rId7" imgW="1600200" imgH="228600" progId="Equation.DSMT4">
                  <p:embed/>
                  <p:pic>
                    <p:nvPicPr>
                      <p:cNvPr id="0" name="图片 15"/>
                      <p:cNvPicPr/>
                      <p:nvPr/>
                    </p:nvPicPr>
                    <p:blipFill>
                      <a:blip r:embed="rId8"/>
                      <a:stretch>
                        <a:fillRect/>
                      </a:stretch>
                    </p:blipFill>
                    <p:spPr>
                      <a:xfrm>
                        <a:off x="2422525" y="5900420"/>
                        <a:ext cx="3982720" cy="495300"/>
                      </a:xfrm>
                      <a:prstGeom prst="rect">
                        <a:avLst/>
                      </a:prstGeom>
                      <a:noFill/>
                      <a:ln w="38100">
                        <a:noFill/>
                        <a:miter/>
                      </a:ln>
                    </p:spPr>
                  </p:pic>
                </p:oleObj>
              </mc:Fallback>
            </mc:AlternateContent>
          </a:graphicData>
        </a:graphic>
      </p:graphicFrame>
      <p:graphicFrame>
        <p:nvGraphicFramePr>
          <p:cNvPr id="8" name="对象 -2147482595"/>
          <p:cNvGraphicFramePr>
            <a:graphicFrameLocks noChangeAspect="1"/>
          </p:cNvGraphicFramePr>
          <p:nvPr/>
        </p:nvGraphicFramePr>
        <p:xfrm>
          <a:off x="2519045" y="6311265"/>
          <a:ext cx="3452495" cy="536575"/>
        </p:xfrm>
        <a:graphic>
          <a:graphicData uri="http://schemas.openxmlformats.org/presentationml/2006/ole">
            <mc:AlternateContent xmlns:mc="http://schemas.openxmlformats.org/markup-compatibility/2006">
              <mc:Choice xmlns:v="urn:schemas-microsoft-com:vml" Requires="v">
                <p:oleObj spid="_x0000_s17" name="" r:id="rId9" imgW="1498600" imgH="228600" progId="Equation.DSMT4">
                  <p:embed/>
                </p:oleObj>
              </mc:Choice>
              <mc:Fallback>
                <p:oleObj name="" r:id="rId9" imgW="1498600" imgH="228600" progId="Equation.DSMT4">
                  <p:embed/>
                  <p:pic>
                    <p:nvPicPr>
                      <p:cNvPr id="0" name="图片 16"/>
                      <p:cNvPicPr/>
                      <p:nvPr/>
                    </p:nvPicPr>
                    <p:blipFill>
                      <a:blip r:embed="rId10"/>
                      <a:stretch>
                        <a:fillRect/>
                      </a:stretch>
                    </p:blipFill>
                    <p:spPr>
                      <a:xfrm>
                        <a:off x="2519045" y="6311265"/>
                        <a:ext cx="3452495" cy="5365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Rectangle 3"/>
          <p:cNvSpPr>
            <a:spLocks noChangeArrowheads="1"/>
          </p:cNvSpPr>
          <p:nvPr/>
        </p:nvSpPr>
        <p:spPr bwMode="auto">
          <a:xfrm>
            <a:off x="423863" y="4575175"/>
            <a:ext cx="8458200" cy="1501775"/>
          </a:xfrm>
          <a:prstGeom prst="rect">
            <a:avLst/>
          </a:prstGeom>
          <a:noFill/>
          <a:ln w="9525">
            <a:noFill/>
            <a:miter lim="800000"/>
          </a:ln>
          <a:effectLst/>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CC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等效变换的条件：</a:t>
            </a:r>
            <a:endParaRPr kumimoji="1" lang="zh-CN" altLang="en-US" sz="2800" b="1" i="0" u="none" strike="noStrike" kern="1200" cap="none" spc="0" normalizeH="0" baseline="0" noProof="0">
              <a:ln>
                <a:noFill/>
              </a:ln>
              <a:solidFill>
                <a:srgbClr val="0033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endParaRPr>
          </a:p>
          <a:p>
            <a:pPr marL="0" marR="0" lvl="0" indent="0" algn="l" defTabSz="914400" rtl="0" eaLnBrk="1" fontAlgn="base" latinLnBrk="0" hangingPunct="1">
              <a:lnSpc>
                <a:spcPct val="11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0033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    </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对应端流入或流出的电流</a:t>
            </a:r>
            <a:r>
              <a:rPr kumimoji="1" lang="en-US" altLang="zh-CN"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I</a:t>
            </a:r>
            <a:r>
              <a:rPr kumimoji="1" lang="en-US" altLang="zh-CN" sz="2800" b="1" i="0" u="none" strike="noStrike" kern="1200" cap="none" spc="0" normalizeH="0" baseline="-2500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I</a:t>
            </a:r>
            <a:r>
              <a:rPr kumimoji="1" lang="en-US" altLang="zh-CN" sz="2800" b="1" i="0" u="none" strike="noStrike" kern="1200" cap="none" spc="0" normalizeH="0" baseline="-2500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b</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I</a:t>
            </a:r>
            <a:r>
              <a:rPr kumimoji="1" lang="en-US" altLang="zh-CN" sz="2800" b="1" i="0" u="none" strike="noStrike" kern="1200" cap="none" spc="0" normalizeH="0" baseline="-2500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c</a:t>
            </a:r>
            <a:r>
              <a:rPr kumimoji="1" lang="en-US" altLang="zh-CN"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一一相等，对应端间的电压</a:t>
            </a:r>
            <a:r>
              <a:rPr kumimoji="1" lang="en-US" altLang="zh-CN"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ab</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bc</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ca</a:t>
            </a:r>
            <a:r>
              <a:rPr kumimoji="1" lang="en-US" altLang="zh-CN"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也一一相等。</a:t>
            </a:r>
            <a:endPar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endParaRPr>
          </a:p>
        </p:txBody>
      </p:sp>
      <p:sp>
        <p:nvSpPr>
          <p:cNvPr id="39" name="Rectangle 4"/>
          <p:cNvSpPr>
            <a:spLocks noChangeArrowheads="1"/>
          </p:cNvSpPr>
          <p:nvPr/>
        </p:nvSpPr>
        <p:spPr bwMode="auto">
          <a:xfrm>
            <a:off x="500063" y="6057900"/>
            <a:ext cx="8001000" cy="561975"/>
          </a:xfrm>
          <a:prstGeom prst="rect">
            <a:avLst/>
          </a:prstGeom>
          <a:noFill/>
          <a:ln w="9525">
            <a:noFill/>
            <a:miter lim="800000"/>
          </a:ln>
          <a:effectLst/>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0046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经等效变换后，不影响其它部分的电压和电流。</a:t>
            </a:r>
            <a:endParaRPr kumimoji="1" lang="zh-CN" altLang="en-US" sz="2800" b="1" i="0" u="none" strike="noStrike" kern="1200" cap="none" spc="0" normalizeH="0" baseline="0" noProof="0">
              <a:ln>
                <a:noFill/>
              </a:ln>
              <a:solidFill>
                <a:srgbClr val="0046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endParaRPr>
          </a:p>
        </p:txBody>
      </p:sp>
      <p:sp>
        <p:nvSpPr>
          <p:cNvPr id="199723" name="AutoShape 7"/>
          <p:cNvSpPr/>
          <p:nvPr/>
        </p:nvSpPr>
        <p:spPr>
          <a:xfrm>
            <a:off x="3776663" y="2744788"/>
            <a:ext cx="1447800" cy="293687"/>
          </a:xfrm>
          <a:prstGeom prst="leftRightArrow">
            <a:avLst>
              <a:gd name="adj1" fmla="val 50000"/>
              <a:gd name="adj2" fmla="val 98594"/>
            </a:avLst>
          </a:prstGeom>
          <a:gradFill rotWithShape="0">
            <a:gsLst>
              <a:gs pos="0">
                <a:srgbClr val="FF3300"/>
              </a:gs>
              <a:gs pos="50000">
                <a:srgbClr val="FFFFFF"/>
              </a:gs>
              <a:gs pos="100000">
                <a:srgbClr val="FF3300"/>
              </a:gs>
            </a:gsLst>
            <a:lin ang="18900000" scaled="1"/>
            <a:tileRect/>
          </a:gradFill>
          <a:ln w="38100" cap="flat" cmpd="sng">
            <a:solidFill>
              <a:srgbClr val="FF0000"/>
            </a:solidFill>
            <a:prstDash val="solid"/>
            <a:miter/>
            <a:headEnd type="none" w="med" len="med"/>
            <a:tailEnd type="none" w="med" len="med"/>
          </a:ln>
        </p:spPr>
        <p:txBody>
          <a:bodyPr wrap="none" anchor="ctr"/>
          <a:p>
            <a:endParaRPr lang="zh-CN" altLang="en-US" dirty="0">
              <a:latin typeface="Times New Roman" panose="02020603050405020304" pitchFamily="18" charset="0"/>
            </a:endParaRPr>
          </a:p>
        </p:txBody>
      </p:sp>
      <p:sp>
        <p:nvSpPr>
          <p:cNvPr id="46" name="Rectangle 8"/>
          <p:cNvSpPr>
            <a:spLocks noChangeArrowheads="1"/>
          </p:cNvSpPr>
          <p:nvPr/>
        </p:nvSpPr>
        <p:spPr bwMode="auto">
          <a:xfrm>
            <a:off x="3603943" y="2265363"/>
            <a:ext cx="1792288" cy="519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 </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等效变换</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endParaRPr>
          </a:p>
        </p:txBody>
      </p:sp>
      <p:grpSp>
        <p:nvGrpSpPr>
          <p:cNvPr id="2" name="组合 78"/>
          <p:cNvGrpSpPr/>
          <p:nvPr/>
        </p:nvGrpSpPr>
        <p:grpSpPr>
          <a:xfrm>
            <a:off x="642938" y="1285875"/>
            <a:ext cx="3036887" cy="3033713"/>
            <a:chOff x="642910" y="1285860"/>
            <a:chExt cx="3036888" cy="3033713"/>
          </a:xfrm>
        </p:grpSpPr>
        <p:grpSp>
          <p:nvGrpSpPr>
            <p:cNvPr id="109609" name="Group 9"/>
            <p:cNvGrpSpPr/>
            <p:nvPr/>
          </p:nvGrpSpPr>
          <p:grpSpPr>
            <a:xfrm>
              <a:off x="642910" y="1285860"/>
              <a:ext cx="3036888" cy="3033713"/>
              <a:chOff x="3509" y="576"/>
              <a:chExt cx="1913" cy="1911"/>
            </a:xfrm>
          </p:grpSpPr>
          <p:sp>
            <p:nvSpPr>
              <p:cNvPr id="109613" name="Rectangle 10"/>
              <p:cNvSpPr/>
              <p:nvPr/>
            </p:nvSpPr>
            <p:spPr>
              <a:xfrm rot="5400000">
                <a:off x="4609" y="1753"/>
                <a:ext cx="113" cy="224"/>
              </a:xfrm>
              <a:prstGeom prst="rect">
                <a:avLst/>
              </a:prstGeom>
              <a:noFill/>
              <a:ln w="38100" cap="flat" cmpd="sng">
                <a:solidFill>
                  <a:schemeClr val="tx1"/>
                </a:solidFill>
                <a:prstDash val="solid"/>
                <a:miter/>
                <a:headEnd type="none" w="med" len="med"/>
                <a:tailEnd type="none" w="med" len="med"/>
              </a:ln>
            </p:spPr>
            <p:txBody>
              <a:bodyPr rot="10800000" vert="eaVert"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109614" name="Line 11"/>
              <p:cNvSpPr/>
              <p:nvPr/>
            </p:nvSpPr>
            <p:spPr>
              <a:xfrm rot="5400000">
                <a:off x="4054" y="1354"/>
                <a:ext cx="4" cy="1008"/>
              </a:xfrm>
              <a:prstGeom prst="line">
                <a:avLst/>
              </a:prstGeom>
              <a:ln w="38100" cap="flat" cmpd="sng">
                <a:solidFill>
                  <a:schemeClr val="tx1"/>
                </a:solidFill>
                <a:prstDash val="solid"/>
                <a:headEnd type="none" w="med" len="med"/>
                <a:tailEnd type="none" w="med" len="med"/>
              </a:ln>
            </p:spPr>
          </p:sp>
          <p:sp>
            <p:nvSpPr>
              <p:cNvPr id="109615" name="Line 12"/>
              <p:cNvSpPr/>
              <p:nvPr/>
            </p:nvSpPr>
            <p:spPr>
              <a:xfrm rot="5400000" flipV="1">
                <a:off x="5005" y="1631"/>
                <a:ext cx="0" cy="454"/>
              </a:xfrm>
              <a:prstGeom prst="line">
                <a:avLst/>
              </a:prstGeom>
              <a:ln w="38100" cap="flat" cmpd="sng">
                <a:solidFill>
                  <a:schemeClr val="tx1"/>
                </a:solidFill>
                <a:prstDash val="solid"/>
                <a:headEnd type="none" w="med" len="med"/>
                <a:tailEnd type="none" w="med" len="med"/>
              </a:ln>
            </p:spPr>
          </p:sp>
          <p:sp>
            <p:nvSpPr>
              <p:cNvPr id="109616" name="Rectangle 13"/>
              <p:cNvSpPr/>
              <p:nvPr/>
            </p:nvSpPr>
            <p:spPr>
              <a:xfrm rot="8768313">
                <a:off x="4882" y="1306"/>
                <a:ext cx="113"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109617" name="Line 14"/>
              <p:cNvSpPr/>
              <p:nvPr/>
            </p:nvSpPr>
            <p:spPr>
              <a:xfrm rot="8768313" flipH="1">
                <a:off x="4757" y="920"/>
                <a:ext cx="9" cy="448"/>
              </a:xfrm>
              <a:prstGeom prst="line">
                <a:avLst/>
              </a:prstGeom>
              <a:ln w="38100" cap="flat" cmpd="sng">
                <a:solidFill>
                  <a:schemeClr val="tx1"/>
                </a:solidFill>
                <a:prstDash val="solid"/>
                <a:headEnd type="none" w="med" len="med"/>
                <a:tailEnd type="none" w="med" len="med"/>
              </a:ln>
            </p:spPr>
          </p:sp>
          <p:sp>
            <p:nvSpPr>
              <p:cNvPr id="109618" name="Line 15"/>
              <p:cNvSpPr/>
              <p:nvPr/>
            </p:nvSpPr>
            <p:spPr>
              <a:xfrm rot="8804473" flipV="1">
                <a:off x="5097" y="1459"/>
                <a:ext cx="12" cy="434"/>
              </a:xfrm>
              <a:prstGeom prst="line">
                <a:avLst/>
              </a:prstGeom>
              <a:ln w="38100" cap="flat" cmpd="sng">
                <a:solidFill>
                  <a:schemeClr val="tx1"/>
                </a:solidFill>
                <a:prstDash val="solid"/>
                <a:headEnd type="none" w="med" len="med"/>
                <a:tailEnd type="none" w="med" len="med"/>
              </a:ln>
            </p:spPr>
          </p:sp>
          <p:sp>
            <p:nvSpPr>
              <p:cNvPr id="109619" name="Rectangle 16"/>
              <p:cNvSpPr/>
              <p:nvPr/>
            </p:nvSpPr>
            <p:spPr>
              <a:xfrm rot="-8840949" flipH="1">
                <a:off x="4323" y="1306"/>
                <a:ext cx="112"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109620" name="Line 17"/>
              <p:cNvSpPr/>
              <p:nvPr/>
            </p:nvSpPr>
            <p:spPr>
              <a:xfrm rot="-8840949">
                <a:off x="4534" y="927"/>
                <a:ext cx="13" cy="421"/>
              </a:xfrm>
              <a:prstGeom prst="line">
                <a:avLst/>
              </a:prstGeom>
              <a:ln w="38100" cap="flat" cmpd="sng">
                <a:solidFill>
                  <a:schemeClr val="tx1"/>
                </a:solidFill>
                <a:prstDash val="solid"/>
                <a:headEnd type="none" w="med" len="med"/>
                <a:tailEnd type="none" w="med" len="med"/>
              </a:ln>
            </p:spPr>
          </p:sp>
          <p:sp>
            <p:nvSpPr>
              <p:cNvPr id="109621" name="Line 18"/>
              <p:cNvSpPr/>
              <p:nvPr/>
            </p:nvSpPr>
            <p:spPr>
              <a:xfrm rot="-8840949" flipV="1">
                <a:off x="4189" y="1488"/>
                <a:ext cx="1" cy="413"/>
              </a:xfrm>
              <a:prstGeom prst="line">
                <a:avLst/>
              </a:prstGeom>
              <a:ln w="38100" cap="flat" cmpd="sng">
                <a:solidFill>
                  <a:schemeClr val="tx1"/>
                </a:solidFill>
                <a:prstDash val="solid"/>
                <a:headEnd type="none" w="med" len="med"/>
                <a:tailEnd type="none" w="med" len="med"/>
              </a:ln>
            </p:spPr>
          </p:sp>
          <p:sp>
            <p:nvSpPr>
              <p:cNvPr id="109622" name="Line 19"/>
              <p:cNvSpPr/>
              <p:nvPr/>
            </p:nvSpPr>
            <p:spPr>
              <a:xfrm>
                <a:off x="5207" y="1869"/>
                <a:ext cx="0" cy="310"/>
              </a:xfrm>
              <a:prstGeom prst="line">
                <a:avLst/>
              </a:prstGeom>
              <a:ln w="38100" cap="flat" cmpd="sng">
                <a:solidFill>
                  <a:schemeClr val="tx1"/>
                </a:solidFill>
                <a:prstDash val="solid"/>
                <a:headEnd type="none" w="med" len="med"/>
                <a:tailEnd type="none" w="med" len="med"/>
              </a:ln>
            </p:spPr>
          </p:sp>
          <p:sp>
            <p:nvSpPr>
              <p:cNvPr id="109623" name="Line 20"/>
              <p:cNvSpPr/>
              <p:nvPr/>
            </p:nvSpPr>
            <p:spPr>
              <a:xfrm flipH="1">
                <a:off x="3586" y="2158"/>
                <a:ext cx="1632" cy="0"/>
              </a:xfrm>
              <a:prstGeom prst="line">
                <a:avLst/>
              </a:prstGeom>
              <a:ln w="38100" cap="flat" cmpd="sng">
                <a:solidFill>
                  <a:schemeClr val="tx1"/>
                </a:solidFill>
                <a:prstDash val="solid"/>
                <a:headEnd type="none" w="med" len="med"/>
                <a:tailEnd type="none" w="med" len="med"/>
              </a:ln>
            </p:spPr>
          </p:sp>
          <p:grpSp>
            <p:nvGrpSpPr>
              <p:cNvPr id="109624" name="Group 21"/>
              <p:cNvGrpSpPr/>
              <p:nvPr/>
            </p:nvGrpSpPr>
            <p:grpSpPr>
              <a:xfrm>
                <a:off x="3531" y="936"/>
                <a:ext cx="1111" cy="55"/>
                <a:chOff x="3509" y="960"/>
                <a:chExt cx="1111" cy="55"/>
              </a:xfrm>
            </p:grpSpPr>
            <p:sp>
              <p:nvSpPr>
                <p:cNvPr id="109644" name="Line 22"/>
                <p:cNvSpPr/>
                <p:nvPr/>
              </p:nvSpPr>
              <p:spPr>
                <a:xfrm flipH="1">
                  <a:off x="3564" y="994"/>
                  <a:ext cx="1056" cy="0"/>
                </a:xfrm>
                <a:prstGeom prst="line">
                  <a:avLst/>
                </a:prstGeom>
                <a:ln w="38100" cap="flat" cmpd="sng">
                  <a:solidFill>
                    <a:schemeClr val="tx1"/>
                  </a:solidFill>
                  <a:prstDash val="solid"/>
                  <a:headEnd type="none" w="med" len="med"/>
                  <a:tailEnd type="none" w="med" len="med"/>
                </a:ln>
              </p:spPr>
            </p:sp>
            <p:sp>
              <p:nvSpPr>
                <p:cNvPr id="80" name="Oval 23"/>
                <p:cNvSpPr>
                  <a:spLocks noChangeArrowheads="1"/>
                </p:cNvSpPr>
                <p:nvPr/>
              </p:nvSpPr>
              <p:spPr bwMode="auto">
                <a:xfrm>
                  <a:off x="3509" y="960"/>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sp>
            <p:nvSpPr>
              <p:cNvPr id="60" name="Oval 24"/>
              <p:cNvSpPr>
                <a:spLocks noChangeArrowheads="1"/>
              </p:cNvSpPr>
              <p:nvPr/>
            </p:nvSpPr>
            <p:spPr bwMode="auto">
              <a:xfrm>
                <a:off x="3509" y="2133"/>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61" name="Oval 25"/>
              <p:cNvSpPr>
                <a:spLocks noChangeArrowheads="1"/>
              </p:cNvSpPr>
              <p:nvPr/>
            </p:nvSpPr>
            <p:spPr bwMode="auto">
              <a:xfrm>
                <a:off x="3509" y="1826"/>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62" name="Rectangle 26"/>
              <p:cNvSpPr>
                <a:spLocks noChangeArrowheads="1"/>
              </p:cNvSpPr>
              <p:nvPr/>
            </p:nvSpPr>
            <p:spPr bwMode="auto">
              <a:xfrm>
                <a:off x="4656" y="776"/>
                <a:ext cx="228" cy="327"/>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1</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63" name="Rectangle 27"/>
              <p:cNvSpPr>
                <a:spLocks noChangeArrowheads="1"/>
              </p:cNvSpPr>
              <p:nvPr/>
            </p:nvSpPr>
            <p:spPr bwMode="auto">
              <a:xfrm>
                <a:off x="5209" y="1720"/>
                <a:ext cx="213" cy="291"/>
              </a:xfrm>
              <a:prstGeom prst="rect">
                <a:avLst/>
              </a:prstGeom>
              <a:noFill/>
              <a:ln w="9525">
                <a:noFill/>
                <a:miter lim="800000"/>
              </a:ln>
              <a:effectLst/>
            </p:spPr>
            <p:txBody>
              <a:bodyPr wrap="none">
                <a:spAutoFit/>
              </a:bodyPr>
              <a:p>
                <a:pPr eaLnBrk="0" hangingPunct="0"/>
                <a:r>
                  <a:rPr lang="en-US" altLang="zh-CN" b="1">
                    <a:solidFill>
                      <a:srgbClr val="CC0000"/>
                    </a:solidFill>
                    <a:effectLst>
                      <a:outerShdw blurRad="38100" dist="38100" dir="2700000">
                        <a:srgbClr val="C0C0C0"/>
                      </a:outerShdw>
                    </a:effectLst>
                    <a:latin typeface="Times New Roman" panose="02020603050405020304" pitchFamily="18" charset="0"/>
                  </a:rPr>
                  <a:t>3</a:t>
                </a:r>
                <a:endParaRPr lang="en-US" altLang="zh-CN" b="1">
                  <a:solidFill>
                    <a:srgbClr val="CC0000"/>
                  </a:solidFill>
                  <a:effectLst>
                    <a:outerShdw blurRad="38100" dist="38100" dir="2700000">
                      <a:srgbClr val="C0C0C0"/>
                    </a:outerShdw>
                  </a:effectLst>
                  <a:latin typeface="Times New Roman" panose="02020603050405020304" pitchFamily="18" charset="0"/>
                </a:endParaRPr>
              </a:p>
            </p:txBody>
          </p:sp>
          <p:sp>
            <p:nvSpPr>
              <p:cNvPr id="64" name="Rectangle 28"/>
              <p:cNvSpPr>
                <a:spLocks noChangeArrowheads="1"/>
              </p:cNvSpPr>
              <p:nvPr/>
            </p:nvSpPr>
            <p:spPr bwMode="auto">
              <a:xfrm>
                <a:off x="4032" y="1824"/>
                <a:ext cx="229" cy="330"/>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2</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65" name="Rectangle 29"/>
              <p:cNvSpPr>
                <a:spLocks noChangeArrowheads="1"/>
              </p:cNvSpPr>
              <p:nvPr/>
            </p:nvSpPr>
            <p:spPr bwMode="auto">
              <a:xfrm>
                <a:off x="4680" y="1409"/>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31</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66" name="Rectangle 30"/>
              <p:cNvSpPr>
                <a:spLocks noChangeArrowheads="1"/>
              </p:cNvSpPr>
              <p:nvPr/>
            </p:nvSpPr>
            <p:spPr bwMode="auto">
              <a:xfrm>
                <a:off x="4383" y="1496"/>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23</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67" name="Rectangle 31"/>
              <p:cNvSpPr>
                <a:spLocks noChangeArrowheads="1"/>
              </p:cNvSpPr>
              <p:nvPr/>
            </p:nvSpPr>
            <p:spPr bwMode="auto">
              <a:xfrm>
                <a:off x="4422" y="1217"/>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12</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68" name="Rectangle 32"/>
              <p:cNvSpPr>
                <a:spLocks noChangeArrowheads="1"/>
              </p:cNvSpPr>
              <p:nvPr/>
            </p:nvSpPr>
            <p:spPr bwMode="auto">
              <a:xfrm>
                <a:off x="3744" y="2160"/>
                <a:ext cx="1378" cy="327"/>
              </a:xfrm>
              <a:prstGeom prst="rect">
                <a:avLst/>
              </a:prstGeom>
              <a:noFill/>
              <a:ln w="38100">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zh-CN"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电阻</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隶书" pitchFamily="49" charset="-122"/>
                    <a:ea typeface="隶书" pitchFamily="49" charset="-122"/>
                    <a:cs typeface="+mn-cs"/>
                    <a:sym typeface="Symbol" panose="05050102010706020507" pitchFamily="18" charset="2"/>
                  </a:rPr>
                  <a:t></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形联结</a:t>
                </a:r>
                <a:endPar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grpSp>
            <p:nvGrpSpPr>
              <p:cNvPr id="109634" name="Group 33"/>
              <p:cNvGrpSpPr/>
              <p:nvPr/>
            </p:nvGrpSpPr>
            <p:grpSpPr>
              <a:xfrm>
                <a:off x="3600" y="576"/>
                <a:ext cx="344" cy="1538"/>
                <a:chOff x="3552" y="384"/>
                <a:chExt cx="344" cy="1538"/>
              </a:xfrm>
            </p:grpSpPr>
            <p:grpSp>
              <p:nvGrpSpPr>
                <p:cNvPr id="109635" name="Group 34"/>
                <p:cNvGrpSpPr/>
                <p:nvPr/>
              </p:nvGrpSpPr>
              <p:grpSpPr>
                <a:xfrm>
                  <a:off x="3552" y="384"/>
                  <a:ext cx="327" cy="336"/>
                  <a:chOff x="633" y="336"/>
                  <a:chExt cx="327" cy="336"/>
                </a:xfrm>
              </p:grpSpPr>
              <p:sp>
                <p:nvSpPr>
                  <p:cNvPr id="109642" name="Line 35"/>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78" name="Rectangle 36"/>
                  <p:cNvSpPr>
                    <a:spLocks noChangeArrowheads="1"/>
                  </p:cNvSpPr>
                  <p:nvPr/>
                </p:nvSpPr>
                <p:spPr bwMode="auto">
                  <a:xfrm>
                    <a:off x="633" y="336"/>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109636" name="Group 37"/>
                <p:cNvGrpSpPr/>
                <p:nvPr/>
              </p:nvGrpSpPr>
              <p:grpSpPr>
                <a:xfrm>
                  <a:off x="3552" y="1248"/>
                  <a:ext cx="327" cy="336"/>
                  <a:chOff x="633" y="336"/>
                  <a:chExt cx="327" cy="336"/>
                </a:xfrm>
              </p:grpSpPr>
              <p:sp>
                <p:nvSpPr>
                  <p:cNvPr id="109640" name="Line 38"/>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76" name="Rectangle 39"/>
                  <p:cNvSpPr>
                    <a:spLocks noChangeArrowheads="1"/>
                  </p:cNvSpPr>
                  <p:nvPr/>
                </p:nvSpPr>
                <p:spPr bwMode="auto">
                  <a:xfrm>
                    <a:off x="633" y="336"/>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109637" name="Group 40"/>
                <p:cNvGrpSpPr/>
                <p:nvPr/>
              </p:nvGrpSpPr>
              <p:grpSpPr>
                <a:xfrm>
                  <a:off x="3565" y="1593"/>
                  <a:ext cx="331" cy="329"/>
                  <a:chOff x="646" y="368"/>
                  <a:chExt cx="331" cy="329"/>
                </a:xfrm>
              </p:grpSpPr>
              <p:sp>
                <p:nvSpPr>
                  <p:cNvPr id="109638" name="Line 41"/>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74" name="Rectangle 42"/>
                  <p:cNvSpPr>
                    <a:spLocks noChangeArrowheads="1"/>
                  </p:cNvSpPr>
                  <p:nvPr/>
                </p:nvSpPr>
                <p:spPr bwMode="auto">
                  <a:xfrm>
                    <a:off x="702" y="368"/>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grpSp>
        <p:sp>
          <p:nvSpPr>
            <p:cNvPr id="109610" name="Oval 43"/>
            <p:cNvSpPr/>
            <p:nvPr/>
          </p:nvSpPr>
          <p:spPr>
            <a:xfrm>
              <a:off x="2387572" y="18811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09611" name="Oval 44"/>
            <p:cNvSpPr/>
            <p:nvPr/>
          </p:nvSpPr>
          <p:spPr>
            <a:xfrm>
              <a:off x="3301972" y="32527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09612" name="Oval 45"/>
            <p:cNvSpPr/>
            <p:nvPr/>
          </p:nvSpPr>
          <p:spPr>
            <a:xfrm>
              <a:off x="1535085" y="3267060"/>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grpSp>
        <p:nvGrpSpPr>
          <p:cNvPr id="9" name="Group 46"/>
          <p:cNvGrpSpPr/>
          <p:nvPr/>
        </p:nvGrpSpPr>
        <p:grpSpPr>
          <a:xfrm>
            <a:off x="5786438" y="1285875"/>
            <a:ext cx="2854325" cy="3128963"/>
            <a:chOff x="624" y="480"/>
            <a:chExt cx="1798" cy="1971"/>
          </a:xfrm>
        </p:grpSpPr>
        <p:grpSp>
          <p:nvGrpSpPr>
            <p:cNvPr id="109577" name="Group 47"/>
            <p:cNvGrpSpPr/>
            <p:nvPr/>
          </p:nvGrpSpPr>
          <p:grpSpPr>
            <a:xfrm>
              <a:off x="624" y="480"/>
              <a:ext cx="1798" cy="1971"/>
              <a:chOff x="624" y="480"/>
              <a:chExt cx="1798" cy="1971"/>
            </a:xfrm>
          </p:grpSpPr>
          <p:sp>
            <p:nvSpPr>
              <p:cNvPr id="84" name="Rectangle 48"/>
              <p:cNvSpPr>
                <a:spLocks noChangeArrowheads="1"/>
              </p:cNvSpPr>
              <p:nvPr/>
            </p:nvSpPr>
            <p:spPr bwMode="auto">
              <a:xfrm>
                <a:off x="720" y="2121"/>
                <a:ext cx="1416" cy="330"/>
              </a:xfrm>
              <a:prstGeom prst="rect">
                <a:avLst/>
              </a:prstGeom>
              <a:noFill/>
              <a:ln w="38100">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电阻</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Y</a:t>
                </a: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形连接</a:t>
                </a:r>
                <a:endPar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endParaRPr>
              </a:p>
            </p:txBody>
          </p:sp>
          <p:sp>
            <p:nvSpPr>
              <p:cNvPr id="109580" name="Line 49"/>
              <p:cNvSpPr/>
              <p:nvPr/>
            </p:nvSpPr>
            <p:spPr>
              <a:xfrm rot="5400000" flipH="1" flipV="1">
                <a:off x="895" y="659"/>
                <a:ext cx="0" cy="314"/>
              </a:xfrm>
              <a:prstGeom prst="line">
                <a:avLst/>
              </a:prstGeom>
              <a:ln w="38100" cap="flat" cmpd="sng">
                <a:solidFill>
                  <a:srgbClr val="FF0000"/>
                </a:solidFill>
                <a:prstDash val="solid"/>
                <a:headEnd type="none" w="med" len="med"/>
                <a:tailEnd type="triangle" w="sm" len="med"/>
              </a:ln>
            </p:spPr>
          </p:sp>
          <p:sp>
            <p:nvSpPr>
              <p:cNvPr id="86" name="Rectangle 50"/>
              <p:cNvSpPr>
                <a:spLocks noChangeArrowheads="1"/>
              </p:cNvSpPr>
              <p:nvPr/>
            </p:nvSpPr>
            <p:spPr bwMode="auto">
              <a:xfrm>
                <a:off x="725" y="480"/>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nvGrpSpPr>
              <p:cNvPr id="109582" name="Group 51"/>
              <p:cNvGrpSpPr/>
              <p:nvPr/>
            </p:nvGrpSpPr>
            <p:grpSpPr>
              <a:xfrm>
                <a:off x="716" y="1304"/>
                <a:ext cx="327" cy="336"/>
                <a:chOff x="633" y="336"/>
                <a:chExt cx="327" cy="336"/>
              </a:xfrm>
            </p:grpSpPr>
            <p:sp>
              <p:nvSpPr>
                <p:cNvPr id="109607" name="Line 52"/>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13" name="Rectangle 53"/>
                <p:cNvSpPr>
                  <a:spLocks noChangeArrowheads="1"/>
                </p:cNvSpPr>
                <p:nvPr/>
              </p:nvSpPr>
              <p:spPr bwMode="auto">
                <a:xfrm>
                  <a:off x="633" y="336"/>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sp>
            <p:nvSpPr>
              <p:cNvPr id="109583" name="Line 54"/>
              <p:cNvSpPr/>
              <p:nvPr/>
            </p:nvSpPr>
            <p:spPr>
              <a:xfrm rot="5400000" flipH="1" flipV="1">
                <a:off x="886" y="1859"/>
                <a:ext cx="0" cy="314"/>
              </a:xfrm>
              <a:prstGeom prst="line">
                <a:avLst/>
              </a:prstGeom>
              <a:ln w="38100" cap="flat" cmpd="sng">
                <a:solidFill>
                  <a:srgbClr val="FF0000"/>
                </a:solidFill>
                <a:prstDash val="solid"/>
                <a:headEnd type="none" w="med" len="med"/>
                <a:tailEnd type="triangle" w="sm" len="med"/>
              </a:ln>
            </p:spPr>
          </p:sp>
          <p:sp>
            <p:nvSpPr>
              <p:cNvPr id="89" name="Rectangle 55"/>
              <p:cNvSpPr>
                <a:spLocks noChangeArrowheads="1"/>
              </p:cNvSpPr>
              <p:nvPr/>
            </p:nvSpPr>
            <p:spPr bwMode="auto">
              <a:xfrm>
                <a:off x="716" y="1689"/>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109585" name="Text Box 56"/>
              <p:cNvSpPr txBox="1">
                <a:spLocks noChangeAspect="1"/>
              </p:cNvSpPr>
              <p:nvPr/>
            </p:nvSpPr>
            <p:spPr>
              <a:xfrm>
                <a:off x="1052" y="1661"/>
                <a:ext cx="229" cy="330"/>
              </a:xfrm>
              <a:prstGeom prst="rect">
                <a:avLst/>
              </a:prstGeom>
              <a:noFill/>
              <a:ln w="38100">
                <a:noFill/>
              </a:ln>
            </p:spPr>
            <p:txBody>
              <a:bodyPr wrap="none" anchor="ctr">
                <a:spAutoFit/>
              </a:bodyPr>
              <a:p>
                <a:pPr algn="ctr" eaLnBrk="0" hangingPunct="0"/>
                <a:r>
                  <a:rPr lang="en-US" altLang="zh-CN" sz="2800" b="1">
                    <a:solidFill>
                      <a:srgbClr val="CC0000"/>
                    </a:solidFill>
                    <a:latin typeface="Times New Roman" panose="02020603050405020304" pitchFamily="18" charset="0"/>
                  </a:rPr>
                  <a:t>2</a:t>
                </a:r>
                <a:endParaRPr lang="en-US" altLang="zh-CN" sz="2800" b="1">
                  <a:latin typeface="Times New Roman" panose="02020603050405020304" pitchFamily="18" charset="0"/>
                </a:endParaRPr>
              </a:p>
            </p:txBody>
          </p:sp>
          <p:sp>
            <p:nvSpPr>
              <p:cNvPr id="109586" name="Text Box 57"/>
              <p:cNvSpPr txBox="1">
                <a:spLocks noChangeAspect="1"/>
              </p:cNvSpPr>
              <p:nvPr/>
            </p:nvSpPr>
            <p:spPr>
              <a:xfrm>
                <a:off x="2209" y="1578"/>
                <a:ext cx="213" cy="291"/>
              </a:xfrm>
              <a:prstGeom prst="rect">
                <a:avLst/>
              </a:prstGeom>
              <a:noFill/>
              <a:ln w="38100">
                <a:noFill/>
              </a:ln>
            </p:spPr>
            <p:txBody>
              <a:bodyPr wrap="none" anchor="ctr">
                <a:spAutoFit/>
              </a:bodyPr>
              <a:p>
                <a:pPr algn="ctr" eaLnBrk="0" hangingPunct="0"/>
                <a:r>
                  <a:rPr lang="en-US" altLang="zh-CN" b="1">
                    <a:solidFill>
                      <a:srgbClr val="CC0000"/>
                    </a:solidFill>
                    <a:latin typeface="Times New Roman" panose="02020603050405020304" pitchFamily="18" charset="0"/>
                  </a:rPr>
                  <a:t>3</a:t>
                </a:r>
                <a:endParaRPr lang="en-US" altLang="zh-CN">
                  <a:latin typeface="Times New Roman" panose="02020603050405020304" pitchFamily="18" charset="0"/>
                </a:endParaRPr>
              </a:p>
            </p:txBody>
          </p:sp>
          <p:sp>
            <p:nvSpPr>
              <p:cNvPr id="109587" name="Rectangle 58"/>
              <p:cNvSpPr/>
              <p:nvPr/>
            </p:nvSpPr>
            <p:spPr>
              <a:xfrm rot="10800000">
                <a:off x="1567" y="1028"/>
                <a:ext cx="109" cy="245"/>
              </a:xfrm>
              <a:prstGeom prst="rect">
                <a:avLst/>
              </a:prstGeom>
              <a:noFill/>
              <a:ln w="38100" cap="flat" cmpd="sng">
                <a:solidFill>
                  <a:schemeClr val="tx2"/>
                </a:solidFill>
                <a:prstDash val="solid"/>
                <a:miter/>
                <a:headEnd type="none" w="med" len="med"/>
                <a:tailEnd type="none" w="med" len="med"/>
              </a:ln>
            </p:spPr>
            <p:txBody>
              <a:bodyPr rot="10800000"/>
              <a:p>
                <a:pPr algn="ctr" eaLnBrk="0" hangingPunct="0"/>
                <a:endParaRPr lang="en-US" altLang="zh-CN" sz="2800" b="1">
                  <a:solidFill>
                    <a:srgbClr val="000000"/>
                  </a:solidFill>
                  <a:latin typeface="Times New Roman" panose="02020603050405020304" pitchFamily="18" charset="0"/>
                </a:endParaRPr>
              </a:p>
            </p:txBody>
          </p:sp>
          <p:sp>
            <p:nvSpPr>
              <p:cNvPr id="109588" name="Line 59"/>
              <p:cNvSpPr/>
              <p:nvPr/>
            </p:nvSpPr>
            <p:spPr>
              <a:xfrm>
                <a:off x="1628" y="1276"/>
                <a:ext cx="0" cy="113"/>
              </a:xfrm>
              <a:prstGeom prst="line">
                <a:avLst/>
              </a:prstGeom>
              <a:ln w="38100" cap="flat" cmpd="sng">
                <a:solidFill>
                  <a:schemeClr val="tx1"/>
                </a:solidFill>
                <a:prstDash val="solid"/>
                <a:headEnd type="none" w="med" len="med"/>
                <a:tailEnd type="none" w="med" len="med"/>
              </a:ln>
            </p:spPr>
          </p:sp>
          <p:sp>
            <p:nvSpPr>
              <p:cNvPr id="109589" name="Line 60"/>
              <p:cNvSpPr/>
              <p:nvPr/>
            </p:nvSpPr>
            <p:spPr>
              <a:xfrm flipV="1">
                <a:off x="1628" y="879"/>
                <a:ext cx="0" cy="165"/>
              </a:xfrm>
              <a:prstGeom prst="line">
                <a:avLst/>
              </a:prstGeom>
              <a:ln w="38100" cap="flat" cmpd="sng">
                <a:solidFill>
                  <a:schemeClr val="tx1"/>
                </a:solidFill>
                <a:prstDash val="solid"/>
                <a:headEnd type="none" w="med" len="med"/>
                <a:tailEnd type="none" w="med" len="med"/>
              </a:ln>
            </p:spPr>
          </p:sp>
          <p:sp>
            <p:nvSpPr>
              <p:cNvPr id="109590" name="Line 61"/>
              <p:cNvSpPr/>
              <p:nvPr/>
            </p:nvSpPr>
            <p:spPr>
              <a:xfrm>
                <a:off x="2204" y="1736"/>
                <a:ext cx="0" cy="342"/>
              </a:xfrm>
              <a:prstGeom prst="line">
                <a:avLst/>
              </a:prstGeom>
              <a:ln w="38100" cap="flat" cmpd="sng">
                <a:solidFill>
                  <a:schemeClr val="tx1"/>
                </a:solidFill>
                <a:prstDash val="solid"/>
                <a:headEnd type="none" w="med" len="med"/>
                <a:tailEnd type="none" w="med" len="med"/>
              </a:ln>
            </p:spPr>
          </p:sp>
          <p:sp>
            <p:nvSpPr>
              <p:cNvPr id="109591" name="Rectangle 62"/>
              <p:cNvSpPr/>
              <p:nvPr/>
            </p:nvSpPr>
            <p:spPr>
              <a:xfrm>
                <a:off x="1239" y="979"/>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1</a:t>
                </a:r>
                <a:endParaRPr lang="en-US" altLang="zh-CN" sz="2800" b="1" i="1">
                  <a:latin typeface="Times New Roman" panose="02020603050405020304" pitchFamily="18" charset="0"/>
                </a:endParaRPr>
              </a:p>
            </p:txBody>
          </p:sp>
          <p:sp>
            <p:nvSpPr>
              <p:cNvPr id="109592" name="Line 63"/>
              <p:cNvSpPr/>
              <p:nvPr/>
            </p:nvSpPr>
            <p:spPr>
              <a:xfrm>
                <a:off x="668" y="890"/>
                <a:ext cx="960" cy="0"/>
              </a:xfrm>
              <a:prstGeom prst="line">
                <a:avLst/>
              </a:prstGeom>
              <a:ln w="38100" cap="flat" cmpd="sng">
                <a:solidFill>
                  <a:schemeClr val="tx1"/>
                </a:solidFill>
                <a:prstDash val="solid"/>
                <a:headEnd type="none" w="med" len="med"/>
                <a:tailEnd type="none" w="med" len="med"/>
              </a:ln>
            </p:spPr>
          </p:sp>
          <p:sp>
            <p:nvSpPr>
              <p:cNvPr id="109593" name="Line 64"/>
              <p:cNvSpPr/>
              <p:nvPr/>
            </p:nvSpPr>
            <p:spPr>
              <a:xfrm>
                <a:off x="676" y="2064"/>
                <a:ext cx="1534" cy="0"/>
              </a:xfrm>
              <a:prstGeom prst="line">
                <a:avLst/>
              </a:prstGeom>
              <a:ln w="38100" cap="flat" cmpd="sng">
                <a:solidFill>
                  <a:schemeClr val="tx1"/>
                </a:solidFill>
                <a:prstDash val="solid"/>
                <a:headEnd type="none" w="med" len="med"/>
                <a:tailEnd type="none" w="med" len="med"/>
              </a:ln>
            </p:spPr>
          </p:sp>
          <p:sp>
            <p:nvSpPr>
              <p:cNvPr id="109594" name="Oval 65"/>
              <p:cNvSpPr/>
              <p:nvPr/>
            </p:nvSpPr>
            <p:spPr>
              <a:xfrm>
                <a:off x="624" y="2017"/>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09595" name="Oval 66"/>
              <p:cNvSpPr/>
              <p:nvPr/>
            </p:nvSpPr>
            <p:spPr>
              <a:xfrm>
                <a:off x="624" y="1728"/>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09596" name="Oval 67"/>
              <p:cNvSpPr/>
              <p:nvPr/>
            </p:nvSpPr>
            <p:spPr>
              <a:xfrm>
                <a:off x="646" y="864"/>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09597" name="Rectangle 68"/>
              <p:cNvSpPr/>
              <p:nvPr/>
            </p:nvSpPr>
            <p:spPr>
              <a:xfrm>
                <a:off x="1868" y="1196"/>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3</a:t>
                </a:r>
                <a:endParaRPr lang="en-US" altLang="zh-CN" sz="2800" b="1" i="1">
                  <a:latin typeface="Times New Roman" panose="02020603050405020304" pitchFamily="18" charset="0"/>
                </a:endParaRPr>
              </a:p>
            </p:txBody>
          </p:sp>
          <p:sp>
            <p:nvSpPr>
              <p:cNvPr id="109598" name="Rectangle 69"/>
              <p:cNvSpPr/>
              <p:nvPr/>
            </p:nvSpPr>
            <p:spPr>
              <a:xfrm>
                <a:off x="1340" y="1512"/>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2</a:t>
                </a:r>
                <a:endParaRPr lang="en-US" altLang="zh-CN" sz="2800" b="1" i="1">
                  <a:latin typeface="Times New Roman" panose="02020603050405020304" pitchFamily="18" charset="0"/>
                </a:endParaRPr>
              </a:p>
            </p:txBody>
          </p:sp>
          <p:sp>
            <p:nvSpPr>
              <p:cNvPr id="109599" name="Rectangle 70"/>
              <p:cNvSpPr/>
              <p:nvPr/>
            </p:nvSpPr>
            <p:spPr>
              <a:xfrm rot="-7074628">
                <a:off x="1327" y="1424"/>
                <a:ext cx="118" cy="240"/>
              </a:xfrm>
              <a:prstGeom prst="rect">
                <a:avLst/>
              </a:prstGeom>
              <a:noFill/>
              <a:ln w="38100" cap="flat" cmpd="sng">
                <a:solidFill>
                  <a:schemeClr val="tx2"/>
                </a:solidFill>
                <a:prstDash val="solid"/>
                <a:miter/>
                <a:headEnd type="none" w="med" len="med"/>
                <a:tailEnd type="none" w="med" len="med"/>
              </a:ln>
            </p:spPr>
            <p:txBody>
              <a:bodyPr vert="eaVert"/>
              <a:p>
                <a:pPr algn="ctr" eaLnBrk="0" hangingPunct="0"/>
                <a:endParaRPr lang="en-US" altLang="zh-CN" sz="2800" b="1">
                  <a:solidFill>
                    <a:srgbClr val="000000"/>
                  </a:solidFill>
                  <a:latin typeface="Times New Roman" panose="02020603050405020304" pitchFamily="18" charset="0"/>
                </a:endParaRPr>
              </a:p>
            </p:txBody>
          </p:sp>
          <p:sp>
            <p:nvSpPr>
              <p:cNvPr id="109600" name="Line 71"/>
              <p:cNvSpPr/>
              <p:nvPr/>
            </p:nvSpPr>
            <p:spPr>
              <a:xfrm flipH="1">
                <a:off x="1052" y="1602"/>
                <a:ext cx="240" cy="150"/>
              </a:xfrm>
              <a:prstGeom prst="line">
                <a:avLst/>
              </a:prstGeom>
              <a:ln w="38100" cap="flat" cmpd="sng">
                <a:solidFill>
                  <a:schemeClr val="tx1"/>
                </a:solidFill>
                <a:prstDash val="solid"/>
                <a:headEnd type="none" w="med" len="med"/>
                <a:tailEnd type="none" w="med" len="med"/>
              </a:ln>
            </p:spPr>
          </p:sp>
          <p:sp>
            <p:nvSpPr>
              <p:cNvPr id="109601" name="Line 72"/>
              <p:cNvSpPr/>
              <p:nvPr/>
            </p:nvSpPr>
            <p:spPr>
              <a:xfrm flipV="1">
                <a:off x="1484" y="1392"/>
                <a:ext cx="144" cy="96"/>
              </a:xfrm>
              <a:prstGeom prst="line">
                <a:avLst/>
              </a:prstGeom>
              <a:ln w="38100" cap="flat" cmpd="sng">
                <a:solidFill>
                  <a:schemeClr val="tx1"/>
                </a:solidFill>
                <a:prstDash val="solid"/>
                <a:headEnd type="none" w="med" len="med"/>
                <a:tailEnd type="none" w="med" len="med"/>
              </a:ln>
            </p:spPr>
          </p:sp>
          <p:sp>
            <p:nvSpPr>
              <p:cNvPr id="109602" name="Rectangle 73"/>
              <p:cNvSpPr/>
              <p:nvPr/>
            </p:nvSpPr>
            <p:spPr>
              <a:xfrm rot="7411600" flipH="1">
                <a:off x="1828" y="1412"/>
                <a:ext cx="109" cy="270"/>
              </a:xfrm>
              <a:prstGeom prst="rect">
                <a:avLst/>
              </a:prstGeom>
              <a:noFill/>
              <a:ln w="38100" cap="flat" cmpd="sng">
                <a:solidFill>
                  <a:schemeClr val="tx2"/>
                </a:solidFill>
                <a:prstDash val="solid"/>
                <a:miter/>
                <a:headEnd type="none" w="med" len="med"/>
                <a:tailEnd type="none" w="med" len="med"/>
              </a:ln>
            </p:spPr>
            <p:txBody>
              <a:bodyPr rot="10800000" vert="eaVert"/>
              <a:p>
                <a:pPr algn="ctr" eaLnBrk="0" hangingPunct="0"/>
                <a:endParaRPr lang="en-US" altLang="zh-CN" sz="2800" b="1">
                  <a:solidFill>
                    <a:srgbClr val="000000"/>
                  </a:solidFill>
                  <a:latin typeface="Times New Roman" panose="02020603050405020304" pitchFamily="18" charset="0"/>
                </a:endParaRPr>
              </a:p>
            </p:txBody>
          </p:sp>
          <p:sp>
            <p:nvSpPr>
              <p:cNvPr id="109603" name="Line 74"/>
              <p:cNvSpPr/>
              <p:nvPr/>
            </p:nvSpPr>
            <p:spPr>
              <a:xfrm>
                <a:off x="2012" y="1617"/>
                <a:ext cx="192" cy="120"/>
              </a:xfrm>
              <a:prstGeom prst="line">
                <a:avLst/>
              </a:prstGeom>
              <a:ln w="38100" cap="flat" cmpd="sng">
                <a:solidFill>
                  <a:schemeClr val="tx1"/>
                </a:solidFill>
                <a:prstDash val="solid"/>
                <a:headEnd type="none" w="med" len="med"/>
                <a:tailEnd type="none" w="med" len="med"/>
              </a:ln>
            </p:spPr>
          </p:sp>
          <p:sp>
            <p:nvSpPr>
              <p:cNvPr id="109604" name="Line 75"/>
              <p:cNvSpPr/>
              <p:nvPr/>
            </p:nvSpPr>
            <p:spPr>
              <a:xfrm flipH="1" flipV="1">
                <a:off x="1628" y="1392"/>
                <a:ext cx="144" cy="96"/>
              </a:xfrm>
              <a:prstGeom prst="line">
                <a:avLst/>
              </a:prstGeom>
              <a:ln w="38100" cap="flat" cmpd="sng">
                <a:solidFill>
                  <a:schemeClr val="tx1"/>
                </a:solidFill>
                <a:prstDash val="solid"/>
                <a:headEnd type="none" w="med" len="med"/>
                <a:tailEnd type="none" w="med" len="med"/>
              </a:ln>
            </p:spPr>
          </p:sp>
          <p:sp>
            <p:nvSpPr>
              <p:cNvPr id="109605" name="Line 76"/>
              <p:cNvSpPr/>
              <p:nvPr/>
            </p:nvSpPr>
            <p:spPr>
              <a:xfrm>
                <a:off x="690" y="1756"/>
                <a:ext cx="384" cy="0"/>
              </a:xfrm>
              <a:prstGeom prst="line">
                <a:avLst/>
              </a:prstGeom>
              <a:ln w="38100" cap="flat" cmpd="sng">
                <a:solidFill>
                  <a:schemeClr val="tx1"/>
                </a:solidFill>
                <a:prstDash val="solid"/>
                <a:headEnd type="none" w="med" len="med"/>
                <a:tailEnd type="none" w="med" len="med"/>
              </a:ln>
            </p:spPr>
          </p:sp>
          <p:sp>
            <p:nvSpPr>
              <p:cNvPr id="109606" name="Oval 77"/>
              <p:cNvSpPr/>
              <p:nvPr/>
            </p:nvSpPr>
            <p:spPr>
              <a:xfrm>
                <a:off x="1605" y="1364"/>
                <a:ext cx="57" cy="57"/>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sp>
          <p:nvSpPr>
            <p:cNvPr id="109578" name="Rectangle 78"/>
            <p:cNvSpPr/>
            <p:nvPr/>
          </p:nvSpPr>
          <p:spPr>
            <a:xfrm>
              <a:off x="1632" y="768"/>
              <a:ext cx="228" cy="327"/>
            </a:xfrm>
            <a:prstGeom prst="rect">
              <a:avLst/>
            </a:prstGeom>
            <a:noFill/>
            <a:ln w="9525">
              <a:noFill/>
            </a:ln>
          </p:spPr>
          <p:txBody>
            <a:bodyPr wrap="none">
              <a:spAutoFit/>
            </a:bodyPr>
            <a:p>
              <a:r>
                <a:rPr lang="en-US" altLang="zh-CN" sz="2800" b="1">
                  <a:solidFill>
                    <a:srgbClr val="CC0000"/>
                  </a:solidFill>
                  <a:latin typeface="Times New Roman" panose="02020603050405020304" pitchFamily="18" charset="0"/>
                </a:rPr>
                <a:t>1</a:t>
              </a:r>
              <a:endParaRPr lang="en-US" altLang="zh-CN" sz="2800" b="1">
                <a:solidFill>
                  <a:srgbClr val="CC0000"/>
                </a:solidFill>
                <a:latin typeface="Times New Roman" panose="02020603050405020304" pitchFamily="18" charset="0"/>
              </a:endParaRPr>
            </a:p>
          </p:txBody>
        </p:sp>
      </p:grpSp>
      <p:sp>
        <p:nvSpPr>
          <p:cNvPr id="32" name="Rectangle 16"/>
          <p:cNvSpPr>
            <a:spLocks noChangeArrowheads="1"/>
          </p:cNvSpPr>
          <p:nvPr/>
        </p:nvSpPr>
        <p:spPr bwMode="gray">
          <a:xfrm>
            <a:off x="-8890" y="675640"/>
            <a:ext cx="9154160" cy="622300"/>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algn="ctr" fontAlgn="base">
              <a:spcBef>
                <a:spcPct val="0"/>
              </a:spcBef>
              <a:spcAft>
                <a:spcPct val="0"/>
              </a:spcAft>
              <a:defRPr/>
            </a:pPr>
            <a:r>
              <a:rPr lang="zh-CN" altLang="en-US" sz="4000" b="1">
                <a:solidFill>
                  <a:srgbClr val="FF0000"/>
                </a:solidFill>
                <a:effectLst>
                  <a:outerShdw blurRad="38100" dist="38100" dir="2700000" algn="tl">
                    <a:srgbClr val="000000">
                      <a:alpha val="43137"/>
                    </a:srgbClr>
                  </a:outerShdw>
                </a:effectLst>
                <a:sym typeface="+mn-ea"/>
              </a:rPr>
              <a:t>2.2 电阻的</a:t>
            </a:r>
            <a:r>
              <a:rPr lang="en-US" altLang="zh-CN" sz="4000" b="1">
                <a:solidFill>
                  <a:srgbClr val="FF0000"/>
                </a:solidFill>
                <a:effectLst>
                  <a:outerShdw blurRad="38100" dist="38100" dir="2700000" algn="tl">
                    <a:srgbClr val="000000">
                      <a:alpha val="43137"/>
                    </a:srgbClr>
                  </a:outerShdw>
                </a:effectLst>
                <a:sym typeface="+mn-ea"/>
              </a:rPr>
              <a:t>Y</a:t>
            </a:r>
            <a:r>
              <a:rPr lang="zh-CN" altLang="en-US" sz="4000" b="1">
                <a:solidFill>
                  <a:srgbClr val="FF0000"/>
                </a:solidFill>
                <a:effectLst>
                  <a:outerShdw blurRad="38100" dist="38100" dir="2700000" algn="tl">
                    <a:srgbClr val="000000">
                      <a:alpha val="43137"/>
                    </a:srgbClr>
                  </a:outerShdw>
                </a:effectLst>
                <a:sym typeface="+mn-ea"/>
              </a:rPr>
              <a:t>形连接与△连接</a:t>
            </a:r>
            <a:endParaRPr lang="zh-CN" altLang="en-US" sz="4000" b="1" dirty="0">
              <a:solidFill>
                <a:srgbClr val="FF0000"/>
              </a:solidFill>
              <a:effectLst>
                <a:outerShdw blurRad="38100" dist="38100" dir="2700000" algn="tl">
                  <a:srgbClr val="000000">
                    <a:alpha val="43137"/>
                  </a:srgbClr>
                </a:outerShdw>
              </a:effectLst>
              <a:latin typeface="Times New Roman" panose="02020603050405020304" pitchFamily="18" charset="0"/>
              <a:ea typeface="华文新魏" panose="02010800040101010101"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ppt_x"/>
                                          </p:val>
                                        </p:tav>
                                        <p:tav tm="100000">
                                          <p:val>
                                            <p:strVal val="#ppt_x"/>
                                          </p:val>
                                        </p:tav>
                                      </p:tavLst>
                                    </p:anim>
                                    <p:anim calcmode="lin" valueType="num">
                                      <p:cBhvr additive="base">
                                        <p:cTn id="14" dur="500" fill="hold"/>
                                        <p:tgtEl>
                                          <p:spTgt spid="4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9723"/>
                                        </p:tgtEl>
                                        <p:attrNameLst>
                                          <p:attrName>style.visibility</p:attrName>
                                        </p:attrNameLst>
                                      </p:cBhvr>
                                      <p:to>
                                        <p:strVal val="visible"/>
                                      </p:to>
                                    </p:set>
                                    <p:anim calcmode="lin" valueType="num">
                                      <p:cBhvr additive="base">
                                        <p:cTn id="17" dur="500" fill="hold"/>
                                        <p:tgtEl>
                                          <p:spTgt spid="199723"/>
                                        </p:tgtEl>
                                        <p:attrNameLst>
                                          <p:attrName>ppt_x</p:attrName>
                                        </p:attrNameLst>
                                      </p:cBhvr>
                                      <p:tavLst>
                                        <p:tav tm="0">
                                          <p:val>
                                            <p:strVal val="#ppt_x"/>
                                          </p:val>
                                        </p:tav>
                                        <p:tav tm="100000">
                                          <p:val>
                                            <p:strVal val="#ppt_x"/>
                                          </p:val>
                                        </p:tav>
                                      </p:tavLst>
                                    </p:anim>
                                    <p:anim calcmode="lin" valueType="num">
                                      <p:cBhvr additive="base">
                                        <p:cTn id="18" dur="500" fill="hold"/>
                                        <p:tgtEl>
                                          <p:spTgt spid="19972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ppt_x"/>
                                          </p:val>
                                        </p:tav>
                                        <p:tav tm="100000">
                                          <p:val>
                                            <p:strVal val="#ppt_x"/>
                                          </p:val>
                                        </p:tav>
                                      </p:tavLst>
                                    </p:anim>
                                    <p:anim calcmode="lin" valueType="num">
                                      <p:cBhvr additive="base">
                                        <p:cTn id="3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99723"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7" name="Text Box 3"/>
          <p:cNvSpPr txBox="1">
            <a:spLocks noChangeArrowheads="1"/>
          </p:cNvSpPr>
          <p:nvPr/>
        </p:nvSpPr>
        <p:spPr bwMode="auto">
          <a:xfrm>
            <a:off x="1071563" y="5929313"/>
            <a:ext cx="3752850" cy="519113"/>
          </a:xfrm>
          <a:prstGeom prst="rect">
            <a:avLst/>
          </a:prstGeom>
          <a:noFill/>
          <a:ln w="38100">
            <a:noFill/>
            <a:miter lim="800000"/>
          </a:ln>
          <a:effectLst/>
        </p:spPr>
        <p:txBody>
          <a:bodyPr wrap="none" lIns="90000" tIns="46800" rIns="90000" bIns="46800">
            <a:spAutoFit/>
          </a:bodyPr>
          <a:lstStyle/>
          <a:p>
            <a:pPr marR="0" defTabSz="914400" eaLnBrk="0" hangingPunct="0">
              <a:buClrTx/>
              <a:buSzTx/>
              <a:buFontTx/>
              <a:buNone/>
              <a:defRPr/>
            </a:pPr>
            <a:r>
              <a:rPr kumimoji="0" lang="zh-CN" altLang="en-US" sz="28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据此可推出两者的关系</a:t>
            </a:r>
            <a:endParaRPr kumimoji="0" lang="zh-CN" altLang="en-US" sz="28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50181" name="AutoShape 7"/>
          <p:cNvSpPr/>
          <p:nvPr/>
        </p:nvSpPr>
        <p:spPr>
          <a:xfrm>
            <a:off x="3919538" y="2030413"/>
            <a:ext cx="1447800" cy="293687"/>
          </a:xfrm>
          <a:prstGeom prst="leftRightArrow">
            <a:avLst>
              <a:gd name="adj1" fmla="val 50000"/>
              <a:gd name="adj2" fmla="val 98594"/>
            </a:avLst>
          </a:prstGeom>
          <a:gradFill rotWithShape="0">
            <a:gsLst>
              <a:gs pos="0">
                <a:srgbClr val="FF3300"/>
              </a:gs>
              <a:gs pos="50000">
                <a:srgbClr val="FFFFFF"/>
              </a:gs>
              <a:gs pos="100000">
                <a:srgbClr val="FF3300"/>
              </a:gs>
            </a:gsLst>
            <a:lin ang="18900000" scaled="1"/>
            <a:tileRect/>
          </a:gradFill>
          <a:ln w="38100" cap="flat" cmpd="sng">
            <a:solidFill>
              <a:srgbClr val="FF0000"/>
            </a:solidFill>
            <a:prstDash val="solid"/>
            <a:miter/>
            <a:headEnd type="none" w="med" len="med"/>
            <a:tailEnd type="none" w="med" len="med"/>
          </a:ln>
        </p:spPr>
        <p:txBody>
          <a:bodyPr wrap="none" anchor="ctr"/>
          <a:p>
            <a:endParaRPr lang="zh-CN" altLang="en-US" dirty="0">
              <a:latin typeface="Times New Roman" panose="02020603050405020304" pitchFamily="18" charset="0"/>
            </a:endParaRPr>
          </a:p>
        </p:txBody>
      </p:sp>
      <p:sp>
        <p:nvSpPr>
          <p:cNvPr id="85" name="Rectangle 8"/>
          <p:cNvSpPr>
            <a:spLocks noChangeArrowheads="1"/>
          </p:cNvSpPr>
          <p:nvPr/>
        </p:nvSpPr>
        <p:spPr bwMode="auto">
          <a:xfrm>
            <a:off x="3690938" y="1538288"/>
            <a:ext cx="1792288" cy="519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 </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等效变换</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endParaRPr>
          </a:p>
        </p:txBody>
      </p:sp>
      <p:grpSp>
        <p:nvGrpSpPr>
          <p:cNvPr id="50183" name="组合 85"/>
          <p:cNvGrpSpPr/>
          <p:nvPr/>
        </p:nvGrpSpPr>
        <p:grpSpPr>
          <a:xfrm>
            <a:off x="785813" y="571500"/>
            <a:ext cx="3036887" cy="3033713"/>
            <a:chOff x="642910" y="1285860"/>
            <a:chExt cx="3036888" cy="3033713"/>
          </a:xfrm>
        </p:grpSpPr>
        <p:grpSp>
          <p:nvGrpSpPr>
            <p:cNvPr id="50217" name="Group 9"/>
            <p:cNvGrpSpPr/>
            <p:nvPr/>
          </p:nvGrpSpPr>
          <p:grpSpPr>
            <a:xfrm>
              <a:off x="642912" y="1285861"/>
              <a:ext cx="3036888" cy="3033723"/>
              <a:chOff x="3509" y="576"/>
              <a:chExt cx="1913" cy="1911"/>
            </a:xfrm>
          </p:grpSpPr>
          <p:sp>
            <p:nvSpPr>
              <p:cNvPr id="50221" name="Rectangle 10"/>
              <p:cNvSpPr/>
              <p:nvPr/>
            </p:nvSpPr>
            <p:spPr>
              <a:xfrm rot="5400000">
                <a:off x="4609" y="1751"/>
                <a:ext cx="113" cy="224"/>
              </a:xfrm>
              <a:prstGeom prst="rect">
                <a:avLst/>
              </a:prstGeom>
              <a:noFill/>
              <a:ln w="38100" cap="flat" cmpd="sng">
                <a:solidFill>
                  <a:schemeClr val="tx1"/>
                </a:solidFill>
                <a:prstDash val="solid"/>
                <a:miter/>
                <a:headEnd type="none" w="med" len="med"/>
                <a:tailEnd type="none" w="med" len="med"/>
              </a:ln>
            </p:spPr>
            <p:txBody>
              <a:bodyPr rot="10800000" vert="eaVert"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0222" name="Line 11"/>
              <p:cNvSpPr/>
              <p:nvPr/>
            </p:nvSpPr>
            <p:spPr>
              <a:xfrm rot="5400000">
                <a:off x="4054" y="1354"/>
                <a:ext cx="4" cy="1008"/>
              </a:xfrm>
              <a:prstGeom prst="line">
                <a:avLst/>
              </a:prstGeom>
              <a:ln w="38100" cap="flat" cmpd="sng">
                <a:solidFill>
                  <a:schemeClr val="tx1"/>
                </a:solidFill>
                <a:prstDash val="solid"/>
                <a:headEnd type="none" w="med" len="med"/>
                <a:tailEnd type="none" w="med" len="med"/>
              </a:ln>
            </p:spPr>
          </p:sp>
          <p:sp>
            <p:nvSpPr>
              <p:cNvPr id="50223" name="Line 12"/>
              <p:cNvSpPr/>
              <p:nvPr/>
            </p:nvSpPr>
            <p:spPr>
              <a:xfrm rot="5400000" flipV="1">
                <a:off x="5005" y="1631"/>
                <a:ext cx="0" cy="454"/>
              </a:xfrm>
              <a:prstGeom prst="line">
                <a:avLst/>
              </a:prstGeom>
              <a:ln w="38100" cap="flat" cmpd="sng">
                <a:solidFill>
                  <a:schemeClr val="tx1"/>
                </a:solidFill>
                <a:prstDash val="solid"/>
                <a:headEnd type="none" w="med" len="med"/>
                <a:tailEnd type="none" w="med" len="med"/>
              </a:ln>
            </p:spPr>
          </p:sp>
          <p:sp>
            <p:nvSpPr>
              <p:cNvPr id="50224" name="Rectangle 13"/>
              <p:cNvSpPr/>
              <p:nvPr/>
            </p:nvSpPr>
            <p:spPr>
              <a:xfrm rot="8768313">
                <a:off x="4882" y="1306"/>
                <a:ext cx="113"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0225" name="Line 14"/>
              <p:cNvSpPr/>
              <p:nvPr/>
            </p:nvSpPr>
            <p:spPr>
              <a:xfrm rot="8768313" flipH="1">
                <a:off x="4757" y="920"/>
                <a:ext cx="9" cy="448"/>
              </a:xfrm>
              <a:prstGeom prst="line">
                <a:avLst/>
              </a:prstGeom>
              <a:ln w="38100" cap="flat" cmpd="sng">
                <a:solidFill>
                  <a:schemeClr val="tx1"/>
                </a:solidFill>
                <a:prstDash val="solid"/>
                <a:headEnd type="none" w="med" len="med"/>
                <a:tailEnd type="none" w="med" len="med"/>
              </a:ln>
            </p:spPr>
          </p:sp>
          <p:sp>
            <p:nvSpPr>
              <p:cNvPr id="50226" name="Line 15"/>
              <p:cNvSpPr/>
              <p:nvPr/>
            </p:nvSpPr>
            <p:spPr>
              <a:xfrm rot="8804473" flipV="1">
                <a:off x="5097" y="1459"/>
                <a:ext cx="12" cy="434"/>
              </a:xfrm>
              <a:prstGeom prst="line">
                <a:avLst/>
              </a:prstGeom>
              <a:ln w="38100" cap="flat" cmpd="sng">
                <a:solidFill>
                  <a:schemeClr val="tx1"/>
                </a:solidFill>
                <a:prstDash val="solid"/>
                <a:headEnd type="none" w="med" len="med"/>
                <a:tailEnd type="none" w="med" len="med"/>
              </a:ln>
            </p:spPr>
          </p:sp>
          <p:sp>
            <p:nvSpPr>
              <p:cNvPr id="50227" name="Rectangle 16"/>
              <p:cNvSpPr/>
              <p:nvPr/>
            </p:nvSpPr>
            <p:spPr>
              <a:xfrm rot="-8840949" flipH="1">
                <a:off x="4323" y="1306"/>
                <a:ext cx="112"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0228" name="Line 17"/>
              <p:cNvSpPr/>
              <p:nvPr/>
            </p:nvSpPr>
            <p:spPr>
              <a:xfrm rot="-8840949">
                <a:off x="4534" y="927"/>
                <a:ext cx="13" cy="421"/>
              </a:xfrm>
              <a:prstGeom prst="line">
                <a:avLst/>
              </a:prstGeom>
              <a:ln w="38100" cap="flat" cmpd="sng">
                <a:solidFill>
                  <a:schemeClr val="tx1"/>
                </a:solidFill>
                <a:prstDash val="solid"/>
                <a:headEnd type="none" w="med" len="med"/>
                <a:tailEnd type="none" w="med" len="med"/>
              </a:ln>
            </p:spPr>
          </p:sp>
          <p:sp>
            <p:nvSpPr>
              <p:cNvPr id="50229" name="Line 18"/>
              <p:cNvSpPr/>
              <p:nvPr/>
            </p:nvSpPr>
            <p:spPr>
              <a:xfrm rot="-8840949" flipV="1">
                <a:off x="4189" y="1488"/>
                <a:ext cx="1" cy="413"/>
              </a:xfrm>
              <a:prstGeom prst="line">
                <a:avLst/>
              </a:prstGeom>
              <a:ln w="38100" cap="flat" cmpd="sng">
                <a:solidFill>
                  <a:schemeClr val="tx1"/>
                </a:solidFill>
                <a:prstDash val="solid"/>
                <a:headEnd type="none" w="med" len="med"/>
                <a:tailEnd type="none" w="med" len="med"/>
              </a:ln>
            </p:spPr>
          </p:sp>
          <p:sp>
            <p:nvSpPr>
              <p:cNvPr id="50230" name="Line 19"/>
              <p:cNvSpPr/>
              <p:nvPr/>
            </p:nvSpPr>
            <p:spPr>
              <a:xfrm>
                <a:off x="5207" y="1869"/>
                <a:ext cx="0" cy="310"/>
              </a:xfrm>
              <a:prstGeom prst="line">
                <a:avLst/>
              </a:prstGeom>
              <a:ln w="38100" cap="flat" cmpd="sng">
                <a:solidFill>
                  <a:schemeClr val="tx1"/>
                </a:solidFill>
                <a:prstDash val="solid"/>
                <a:headEnd type="none" w="med" len="med"/>
                <a:tailEnd type="none" w="med" len="med"/>
              </a:ln>
            </p:spPr>
          </p:sp>
          <p:sp>
            <p:nvSpPr>
              <p:cNvPr id="50231" name="Line 20"/>
              <p:cNvSpPr/>
              <p:nvPr/>
            </p:nvSpPr>
            <p:spPr>
              <a:xfrm flipH="1">
                <a:off x="3586" y="2158"/>
                <a:ext cx="1632" cy="0"/>
              </a:xfrm>
              <a:prstGeom prst="line">
                <a:avLst/>
              </a:prstGeom>
              <a:ln w="38100" cap="flat" cmpd="sng">
                <a:solidFill>
                  <a:schemeClr val="tx1"/>
                </a:solidFill>
                <a:prstDash val="solid"/>
                <a:headEnd type="none" w="med" len="med"/>
                <a:tailEnd type="none" w="med" len="med"/>
              </a:ln>
            </p:spPr>
          </p:sp>
          <p:grpSp>
            <p:nvGrpSpPr>
              <p:cNvPr id="50232" name="Group 21"/>
              <p:cNvGrpSpPr/>
              <p:nvPr/>
            </p:nvGrpSpPr>
            <p:grpSpPr>
              <a:xfrm>
                <a:off x="3531" y="936"/>
                <a:ext cx="1111" cy="55"/>
                <a:chOff x="3509" y="960"/>
                <a:chExt cx="1111" cy="55"/>
              </a:xfrm>
            </p:grpSpPr>
            <p:sp>
              <p:nvSpPr>
                <p:cNvPr id="50252" name="Line 22"/>
                <p:cNvSpPr/>
                <p:nvPr/>
              </p:nvSpPr>
              <p:spPr>
                <a:xfrm flipH="1">
                  <a:off x="3564" y="994"/>
                  <a:ext cx="1056" cy="0"/>
                </a:xfrm>
                <a:prstGeom prst="line">
                  <a:avLst/>
                </a:prstGeom>
                <a:ln w="38100" cap="flat" cmpd="sng">
                  <a:solidFill>
                    <a:schemeClr val="tx1"/>
                  </a:solidFill>
                  <a:prstDash val="solid"/>
                  <a:headEnd type="none" w="med" len="med"/>
                  <a:tailEnd type="none" w="med" len="med"/>
                </a:ln>
              </p:spPr>
            </p:sp>
            <p:sp>
              <p:nvSpPr>
                <p:cNvPr id="123" name="Oval 23"/>
                <p:cNvSpPr>
                  <a:spLocks noChangeArrowheads="1"/>
                </p:cNvSpPr>
                <p:nvPr/>
              </p:nvSpPr>
              <p:spPr bwMode="auto">
                <a:xfrm>
                  <a:off x="3509" y="960"/>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sp>
            <p:nvSpPr>
              <p:cNvPr id="103" name="Oval 24"/>
              <p:cNvSpPr>
                <a:spLocks noChangeArrowheads="1"/>
              </p:cNvSpPr>
              <p:nvPr/>
            </p:nvSpPr>
            <p:spPr bwMode="auto">
              <a:xfrm>
                <a:off x="3509" y="2133"/>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04" name="Oval 25"/>
              <p:cNvSpPr>
                <a:spLocks noChangeArrowheads="1"/>
              </p:cNvSpPr>
              <p:nvPr/>
            </p:nvSpPr>
            <p:spPr bwMode="auto">
              <a:xfrm>
                <a:off x="3509" y="1826"/>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05" name="Rectangle 26"/>
              <p:cNvSpPr>
                <a:spLocks noChangeArrowheads="1"/>
              </p:cNvSpPr>
              <p:nvPr/>
            </p:nvSpPr>
            <p:spPr bwMode="auto">
              <a:xfrm>
                <a:off x="4656" y="776"/>
                <a:ext cx="228" cy="327"/>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1</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106" name="Rectangle 27"/>
              <p:cNvSpPr>
                <a:spLocks noChangeArrowheads="1"/>
              </p:cNvSpPr>
              <p:nvPr/>
            </p:nvSpPr>
            <p:spPr bwMode="auto">
              <a:xfrm>
                <a:off x="5209" y="1720"/>
                <a:ext cx="213" cy="291"/>
              </a:xfrm>
              <a:prstGeom prst="rect">
                <a:avLst/>
              </a:prstGeom>
              <a:noFill/>
              <a:ln w="9525">
                <a:noFill/>
                <a:miter lim="800000"/>
              </a:ln>
              <a:effectLst/>
            </p:spPr>
            <p:txBody>
              <a:bodyPr wrap="none">
                <a:spAutoFit/>
              </a:bodyPr>
              <a:p>
                <a:pPr eaLnBrk="0" hangingPunct="0"/>
                <a:r>
                  <a:rPr lang="en-US" altLang="zh-CN" b="1">
                    <a:solidFill>
                      <a:srgbClr val="CC0000"/>
                    </a:solidFill>
                    <a:effectLst>
                      <a:outerShdw blurRad="38100" dist="38100" dir="2700000">
                        <a:srgbClr val="C0C0C0"/>
                      </a:outerShdw>
                    </a:effectLst>
                    <a:latin typeface="Times New Roman" panose="02020603050405020304" pitchFamily="18" charset="0"/>
                  </a:rPr>
                  <a:t>3</a:t>
                </a:r>
                <a:endParaRPr lang="en-US" altLang="zh-CN" b="1">
                  <a:solidFill>
                    <a:srgbClr val="CC0000"/>
                  </a:solidFill>
                  <a:effectLst>
                    <a:outerShdw blurRad="38100" dist="38100" dir="2700000">
                      <a:srgbClr val="C0C0C0"/>
                    </a:outerShdw>
                  </a:effectLst>
                  <a:latin typeface="Times New Roman" panose="02020603050405020304" pitchFamily="18" charset="0"/>
                </a:endParaRPr>
              </a:p>
            </p:txBody>
          </p:sp>
          <p:sp>
            <p:nvSpPr>
              <p:cNvPr id="107" name="Rectangle 28"/>
              <p:cNvSpPr>
                <a:spLocks noChangeArrowheads="1"/>
              </p:cNvSpPr>
              <p:nvPr/>
            </p:nvSpPr>
            <p:spPr bwMode="auto">
              <a:xfrm>
                <a:off x="4032" y="1824"/>
                <a:ext cx="229" cy="330"/>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2</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108" name="Rectangle 29"/>
              <p:cNvSpPr>
                <a:spLocks noChangeArrowheads="1"/>
              </p:cNvSpPr>
              <p:nvPr/>
            </p:nvSpPr>
            <p:spPr bwMode="auto">
              <a:xfrm>
                <a:off x="4680" y="1409"/>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31</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09" name="Rectangle 30"/>
              <p:cNvSpPr>
                <a:spLocks noChangeArrowheads="1"/>
              </p:cNvSpPr>
              <p:nvPr/>
            </p:nvSpPr>
            <p:spPr bwMode="auto">
              <a:xfrm>
                <a:off x="4383" y="1496"/>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23</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10" name="Rectangle 31"/>
              <p:cNvSpPr>
                <a:spLocks noChangeArrowheads="1"/>
              </p:cNvSpPr>
              <p:nvPr/>
            </p:nvSpPr>
            <p:spPr bwMode="auto">
              <a:xfrm>
                <a:off x="4422" y="1217"/>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12</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11" name="Rectangle 32"/>
              <p:cNvSpPr>
                <a:spLocks noChangeArrowheads="1"/>
              </p:cNvSpPr>
              <p:nvPr/>
            </p:nvSpPr>
            <p:spPr bwMode="auto">
              <a:xfrm>
                <a:off x="3744" y="2160"/>
                <a:ext cx="1378" cy="327"/>
              </a:xfrm>
              <a:prstGeom prst="rect">
                <a:avLst/>
              </a:prstGeom>
              <a:noFill/>
              <a:ln w="38100">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zh-CN"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电阻</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隶书" pitchFamily="49" charset="-122"/>
                    <a:ea typeface="隶书" pitchFamily="49" charset="-122"/>
                    <a:cs typeface="+mn-cs"/>
                    <a:sym typeface="Symbol" panose="05050102010706020507" pitchFamily="18" charset="2"/>
                  </a:rPr>
                  <a:t></a:t>
                </a:r>
                <a:r>
                  <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形联结</a:t>
                </a:r>
                <a:endParaRPr kumimoji="1" lang="zh-CN" altLang="en-US" sz="2800" b="1" i="0" u="none" strike="noStrike" kern="1200" cap="none" spc="0" normalizeH="0" baseline="0" noProof="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grpSp>
            <p:nvGrpSpPr>
              <p:cNvPr id="50242" name="Group 33"/>
              <p:cNvGrpSpPr/>
              <p:nvPr/>
            </p:nvGrpSpPr>
            <p:grpSpPr>
              <a:xfrm>
                <a:off x="3600" y="576"/>
                <a:ext cx="344" cy="1538"/>
                <a:chOff x="3552" y="384"/>
                <a:chExt cx="344" cy="1538"/>
              </a:xfrm>
            </p:grpSpPr>
            <p:grpSp>
              <p:nvGrpSpPr>
                <p:cNvPr id="50243" name="Group 34"/>
                <p:cNvGrpSpPr/>
                <p:nvPr/>
              </p:nvGrpSpPr>
              <p:grpSpPr>
                <a:xfrm>
                  <a:off x="3552" y="384"/>
                  <a:ext cx="327" cy="336"/>
                  <a:chOff x="633" y="336"/>
                  <a:chExt cx="327" cy="336"/>
                </a:xfrm>
              </p:grpSpPr>
              <p:sp>
                <p:nvSpPr>
                  <p:cNvPr id="50250" name="Line 35"/>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21" name="Rectangle 36"/>
                  <p:cNvSpPr>
                    <a:spLocks noChangeArrowheads="1"/>
                  </p:cNvSpPr>
                  <p:nvPr/>
                </p:nvSpPr>
                <p:spPr bwMode="auto">
                  <a:xfrm>
                    <a:off x="633" y="336"/>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50244" name="Group 37"/>
                <p:cNvGrpSpPr/>
                <p:nvPr/>
              </p:nvGrpSpPr>
              <p:grpSpPr>
                <a:xfrm>
                  <a:off x="3552" y="1248"/>
                  <a:ext cx="327" cy="336"/>
                  <a:chOff x="633" y="336"/>
                  <a:chExt cx="327" cy="336"/>
                </a:xfrm>
              </p:grpSpPr>
              <p:sp>
                <p:nvSpPr>
                  <p:cNvPr id="50248" name="Line 38"/>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19" name="Rectangle 39"/>
                  <p:cNvSpPr>
                    <a:spLocks noChangeArrowheads="1"/>
                  </p:cNvSpPr>
                  <p:nvPr/>
                </p:nvSpPr>
                <p:spPr bwMode="auto">
                  <a:xfrm>
                    <a:off x="633" y="336"/>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50245" name="Group 40"/>
                <p:cNvGrpSpPr/>
                <p:nvPr/>
              </p:nvGrpSpPr>
              <p:grpSpPr>
                <a:xfrm>
                  <a:off x="3565" y="1593"/>
                  <a:ext cx="331" cy="329"/>
                  <a:chOff x="646" y="368"/>
                  <a:chExt cx="331" cy="329"/>
                </a:xfrm>
              </p:grpSpPr>
              <p:sp>
                <p:nvSpPr>
                  <p:cNvPr id="50246" name="Line 41"/>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17" name="Rectangle 42"/>
                  <p:cNvSpPr>
                    <a:spLocks noChangeArrowheads="1"/>
                  </p:cNvSpPr>
                  <p:nvPr/>
                </p:nvSpPr>
                <p:spPr bwMode="auto">
                  <a:xfrm>
                    <a:off x="702" y="368"/>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grpSp>
        <p:sp>
          <p:nvSpPr>
            <p:cNvPr id="50218" name="Oval 43"/>
            <p:cNvSpPr/>
            <p:nvPr/>
          </p:nvSpPr>
          <p:spPr>
            <a:xfrm>
              <a:off x="2387572" y="18811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0219" name="Oval 44"/>
            <p:cNvSpPr/>
            <p:nvPr/>
          </p:nvSpPr>
          <p:spPr>
            <a:xfrm>
              <a:off x="3301972" y="32527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0220" name="Oval 45"/>
            <p:cNvSpPr/>
            <p:nvPr/>
          </p:nvSpPr>
          <p:spPr>
            <a:xfrm>
              <a:off x="1535085" y="3267060"/>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grpSp>
        <p:nvGrpSpPr>
          <p:cNvPr id="50184" name="Group 46"/>
          <p:cNvGrpSpPr/>
          <p:nvPr/>
        </p:nvGrpSpPr>
        <p:grpSpPr>
          <a:xfrm>
            <a:off x="5929313" y="571500"/>
            <a:ext cx="2854325" cy="3128963"/>
            <a:chOff x="624" y="480"/>
            <a:chExt cx="1798" cy="1971"/>
          </a:xfrm>
        </p:grpSpPr>
        <p:grpSp>
          <p:nvGrpSpPr>
            <p:cNvPr id="50185" name="Group 47"/>
            <p:cNvGrpSpPr/>
            <p:nvPr/>
          </p:nvGrpSpPr>
          <p:grpSpPr>
            <a:xfrm>
              <a:off x="624" y="480"/>
              <a:ext cx="1798" cy="1971"/>
              <a:chOff x="624" y="480"/>
              <a:chExt cx="1798" cy="1971"/>
            </a:xfrm>
          </p:grpSpPr>
          <p:sp>
            <p:nvSpPr>
              <p:cNvPr id="127" name="Rectangle 48"/>
              <p:cNvSpPr>
                <a:spLocks noChangeArrowheads="1"/>
              </p:cNvSpPr>
              <p:nvPr/>
            </p:nvSpPr>
            <p:spPr bwMode="auto">
              <a:xfrm>
                <a:off x="720" y="2121"/>
                <a:ext cx="1416" cy="330"/>
              </a:xfrm>
              <a:prstGeom prst="rect">
                <a:avLst/>
              </a:prstGeom>
              <a:noFill/>
              <a:ln w="38100">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电阻</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Y</a:t>
                </a: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形连接</a:t>
                </a:r>
                <a:endPar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endParaRPr>
              </a:p>
            </p:txBody>
          </p:sp>
          <p:sp>
            <p:nvSpPr>
              <p:cNvPr id="50188" name="Line 49"/>
              <p:cNvSpPr/>
              <p:nvPr/>
            </p:nvSpPr>
            <p:spPr>
              <a:xfrm rot="5400000" flipH="1" flipV="1">
                <a:off x="895" y="659"/>
                <a:ext cx="0" cy="314"/>
              </a:xfrm>
              <a:prstGeom prst="line">
                <a:avLst/>
              </a:prstGeom>
              <a:ln w="38100" cap="flat" cmpd="sng">
                <a:solidFill>
                  <a:srgbClr val="FF0000"/>
                </a:solidFill>
                <a:prstDash val="solid"/>
                <a:headEnd type="none" w="med" len="med"/>
                <a:tailEnd type="triangle" w="sm" len="med"/>
              </a:ln>
            </p:spPr>
          </p:sp>
          <p:sp>
            <p:nvSpPr>
              <p:cNvPr id="129" name="Rectangle 50"/>
              <p:cNvSpPr>
                <a:spLocks noChangeArrowheads="1"/>
              </p:cNvSpPr>
              <p:nvPr/>
            </p:nvSpPr>
            <p:spPr bwMode="auto">
              <a:xfrm>
                <a:off x="725" y="480"/>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nvGrpSpPr>
              <p:cNvPr id="50190" name="Group 51"/>
              <p:cNvGrpSpPr/>
              <p:nvPr/>
            </p:nvGrpSpPr>
            <p:grpSpPr>
              <a:xfrm>
                <a:off x="716" y="1304"/>
                <a:ext cx="327" cy="336"/>
                <a:chOff x="633" y="336"/>
                <a:chExt cx="327" cy="336"/>
              </a:xfrm>
            </p:grpSpPr>
            <p:sp>
              <p:nvSpPr>
                <p:cNvPr id="50215" name="Line 52"/>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56" name="Rectangle 53"/>
                <p:cNvSpPr>
                  <a:spLocks noChangeArrowheads="1"/>
                </p:cNvSpPr>
                <p:nvPr/>
              </p:nvSpPr>
              <p:spPr bwMode="auto">
                <a:xfrm>
                  <a:off x="633" y="336"/>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sp>
            <p:nvSpPr>
              <p:cNvPr id="50191" name="Line 54"/>
              <p:cNvSpPr/>
              <p:nvPr/>
            </p:nvSpPr>
            <p:spPr>
              <a:xfrm rot="5400000" flipH="1" flipV="1">
                <a:off x="886" y="1859"/>
                <a:ext cx="0" cy="314"/>
              </a:xfrm>
              <a:prstGeom prst="line">
                <a:avLst/>
              </a:prstGeom>
              <a:ln w="38100" cap="flat" cmpd="sng">
                <a:solidFill>
                  <a:srgbClr val="FF0000"/>
                </a:solidFill>
                <a:prstDash val="solid"/>
                <a:headEnd type="none" w="med" len="med"/>
                <a:tailEnd type="triangle" w="sm" len="med"/>
              </a:ln>
            </p:spPr>
          </p:sp>
          <p:sp>
            <p:nvSpPr>
              <p:cNvPr id="132" name="Rectangle 55"/>
              <p:cNvSpPr>
                <a:spLocks noChangeArrowheads="1"/>
              </p:cNvSpPr>
              <p:nvPr/>
            </p:nvSpPr>
            <p:spPr bwMode="auto">
              <a:xfrm>
                <a:off x="716" y="1689"/>
                <a:ext cx="275" cy="329"/>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50193" name="Text Box 56"/>
              <p:cNvSpPr txBox="1">
                <a:spLocks noChangeAspect="1"/>
              </p:cNvSpPr>
              <p:nvPr/>
            </p:nvSpPr>
            <p:spPr>
              <a:xfrm>
                <a:off x="1052" y="1661"/>
                <a:ext cx="229" cy="330"/>
              </a:xfrm>
              <a:prstGeom prst="rect">
                <a:avLst/>
              </a:prstGeom>
              <a:noFill/>
              <a:ln w="38100">
                <a:noFill/>
              </a:ln>
            </p:spPr>
            <p:txBody>
              <a:bodyPr wrap="none" anchor="ctr">
                <a:spAutoFit/>
              </a:bodyPr>
              <a:p>
                <a:pPr algn="ctr" eaLnBrk="0" hangingPunct="0"/>
                <a:r>
                  <a:rPr lang="en-US" altLang="zh-CN" sz="2800" b="1">
                    <a:solidFill>
                      <a:srgbClr val="CC0000"/>
                    </a:solidFill>
                    <a:latin typeface="Times New Roman" panose="02020603050405020304" pitchFamily="18" charset="0"/>
                  </a:rPr>
                  <a:t>2</a:t>
                </a:r>
                <a:endParaRPr lang="en-US" altLang="zh-CN" sz="2800" b="1">
                  <a:latin typeface="Times New Roman" panose="02020603050405020304" pitchFamily="18" charset="0"/>
                </a:endParaRPr>
              </a:p>
            </p:txBody>
          </p:sp>
          <p:sp>
            <p:nvSpPr>
              <p:cNvPr id="50194" name="Text Box 57"/>
              <p:cNvSpPr txBox="1">
                <a:spLocks noChangeAspect="1"/>
              </p:cNvSpPr>
              <p:nvPr/>
            </p:nvSpPr>
            <p:spPr>
              <a:xfrm>
                <a:off x="2209" y="1578"/>
                <a:ext cx="213" cy="291"/>
              </a:xfrm>
              <a:prstGeom prst="rect">
                <a:avLst/>
              </a:prstGeom>
              <a:noFill/>
              <a:ln w="38100">
                <a:noFill/>
              </a:ln>
            </p:spPr>
            <p:txBody>
              <a:bodyPr wrap="none" anchor="ctr">
                <a:spAutoFit/>
              </a:bodyPr>
              <a:p>
                <a:pPr algn="ctr" eaLnBrk="0" hangingPunct="0"/>
                <a:r>
                  <a:rPr lang="en-US" altLang="zh-CN" b="1">
                    <a:solidFill>
                      <a:srgbClr val="CC0000"/>
                    </a:solidFill>
                    <a:latin typeface="Times New Roman" panose="02020603050405020304" pitchFamily="18" charset="0"/>
                  </a:rPr>
                  <a:t>3</a:t>
                </a:r>
                <a:endParaRPr lang="en-US" altLang="zh-CN">
                  <a:latin typeface="Times New Roman" panose="02020603050405020304" pitchFamily="18" charset="0"/>
                </a:endParaRPr>
              </a:p>
            </p:txBody>
          </p:sp>
          <p:sp>
            <p:nvSpPr>
              <p:cNvPr id="50195" name="Rectangle 58"/>
              <p:cNvSpPr/>
              <p:nvPr/>
            </p:nvSpPr>
            <p:spPr>
              <a:xfrm rot="10800000">
                <a:off x="1567" y="1028"/>
                <a:ext cx="109" cy="245"/>
              </a:xfrm>
              <a:prstGeom prst="rect">
                <a:avLst/>
              </a:prstGeom>
              <a:noFill/>
              <a:ln w="38100" cap="flat" cmpd="sng">
                <a:solidFill>
                  <a:schemeClr val="tx2"/>
                </a:solidFill>
                <a:prstDash val="solid"/>
                <a:miter/>
                <a:headEnd type="none" w="med" len="med"/>
                <a:tailEnd type="none" w="med" len="med"/>
              </a:ln>
            </p:spPr>
            <p:txBody>
              <a:bodyPr rot="10800000"/>
              <a:p>
                <a:pPr algn="ctr" eaLnBrk="0" hangingPunct="0"/>
                <a:endParaRPr lang="en-US" altLang="zh-CN" sz="2800" b="1">
                  <a:solidFill>
                    <a:srgbClr val="000000"/>
                  </a:solidFill>
                  <a:latin typeface="Times New Roman" panose="02020603050405020304" pitchFamily="18" charset="0"/>
                </a:endParaRPr>
              </a:p>
            </p:txBody>
          </p:sp>
          <p:sp>
            <p:nvSpPr>
              <p:cNvPr id="50196" name="Line 59"/>
              <p:cNvSpPr/>
              <p:nvPr/>
            </p:nvSpPr>
            <p:spPr>
              <a:xfrm>
                <a:off x="1628" y="1276"/>
                <a:ext cx="0" cy="113"/>
              </a:xfrm>
              <a:prstGeom prst="line">
                <a:avLst/>
              </a:prstGeom>
              <a:ln w="38100" cap="flat" cmpd="sng">
                <a:solidFill>
                  <a:schemeClr val="tx1"/>
                </a:solidFill>
                <a:prstDash val="solid"/>
                <a:headEnd type="none" w="med" len="med"/>
                <a:tailEnd type="none" w="med" len="med"/>
              </a:ln>
            </p:spPr>
          </p:sp>
          <p:sp>
            <p:nvSpPr>
              <p:cNvPr id="50197" name="Line 60"/>
              <p:cNvSpPr/>
              <p:nvPr/>
            </p:nvSpPr>
            <p:spPr>
              <a:xfrm flipV="1">
                <a:off x="1628" y="879"/>
                <a:ext cx="0" cy="165"/>
              </a:xfrm>
              <a:prstGeom prst="line">
                <a:avLst/>
              </a:prstGeom>
              <a:ln w="38100" cap="flat" cmpd="sng">
                <a:solidFill>
                  <a:schemeClr val="tx1"/>
                </a:solidFill>
                <a:prstDash val="solid"/>
                <a:headEnd type="none" w="med" len="med"/>
                <a:tailEnd type="none" w="med" len="med"/>
              </a:ln>
            </p:spPr>
          </p:sp>
          <p:sp>
            <p:nvSpPr>
              <p:cNvPr id="50198" name="Line 61"/>
              <p:cNvSpPr/>
              <p:nvPr/>
            </p:nvSpPr>
            <p:spPr>
              <a:xfrm>
                <a:off x="2204" y="1736"/>
                <a:ext cx="0" cy="342"/>
              </a:xfrm>
              <a:prstGeom prst="line">
                <a:avLst/>
              </a:prstGeom>
              <a:ln w="38100" cap="flat" cmpd="sng">
                <a:solidFill>
                  <a:schemeClr val="tx1"/>
                </a:solidFill>
                <a:prstDash val="solid"/>
                <a:headEnd type="none" w="med" len="med"/>
                <a:tailEnd type="none" w="med" len="med"/>
              </a:ln>
            </p:spPr>
          </p:sp>
          <p:sp>
            <p:nvSpPr>
              <p:cNvPr id="50199" name="Rectangle 62"/>
              <p:cNvSpPr/>
              <p:nvPr/>
            </p:nvSpPr>
            <p:spPr>
              <a:xfrm>
                <a:off x="1239" y="979"/>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1</a:t>
                </a:r>
                <a:endParaRPr lang="en-US" altLang="zh-CN" sz="2800" b="1" i="1">
                  <a:latin typeface="Times New Roman" panose="02020603050405020304" pitchFamily="18" charset="0"/>
                </a:endParaRPr>
              </a:p>
            </p:txBody>
          </p:sp>
          <p:sp>
            <p:nvSpPr>
              <p:cNvPr id="50200" name="Line 63"/>
              <p:cNvSpPr/>
              <p:nvPr/>
            </p:nvSpPr>
            <p:spPr>
              <a:xfrm>
                <a:off x="668" y="890"/>
                <a:ext cx="960" cy="0"/>
              </a:xfrm>
              <a:prstGeom prst="line">
                <a:avLst/>
              </a:prstGeom>
              <a:ln w="38100" cap="flat" cmpd="sng">
                <a:solidFill>
                  <a:schemeClr val="tx1"/>
                </a:solidFill>
                <a:prstDash val="solid"/>
                <a:headEnd type="none" w="med" len="med"/>
                <a:tailEnd type="none" w="med" len="med"/>
              </a:ln>
            </p:spPr>
          </p:sp>
          <p:sp>
            <p:nvSpPr>
              <p:cNvPr id="50201" name="Line 64"/>
              <p:cNvSpPr/>
              <p:nvPr/>
            </p:nvSpPr>
            <p:spPr>
              <a:xfrm>
                <a:off x="676" y="2064"/>
                <a:ext cx="1534" cy="0"/>
              </a:xfrm>
              <a:prstGeom prst="line">
                <a:avLst/>
              </a:prstGeom>
              <a:ln w="38100" cap="flat" cmpd="sng">
                <a:solidFill>
                  <a:schemeClr val="tx1"/>
                </a:solidFill>
                <a:prstDash val="solid"/>
                <a:headEnd type="none" w="med" len="med"/>
                <a:tailEnd type="none" w="med" len="med"/>
              </a:ln>
            </p:spPr>
          </p:sp>
          <p:sp>
            <p:nvSpPr>
              <p:cNvPr id="50202" name="Oval 65"/>
              <p:cNvSpPr/>
              <p:nvPr/>
            </p:nvSpPr>
            <p:spPr>
              <a:xfrm>
                <a:off x="624" y="2017"/>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0203" name="Oval 66"/>
              <p:cNvSpPr/>
              <p:nvPr/>
            </p:nvSpPr>
            <p:spPr>
              <a:xfrm>
                <a:off x="624" y="1728"/>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0204" name="Oval 67"/>
              <p:cNvSpPr/>
              <p:nvPr/>
            </p:nvSpPr>
            <p:spPr>
              <a:xfrm>
                <a:off x="646" y="864"/>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0205" name="Rectangle 68"/>
              <p:cNvSpPr/>
              <p:nvPr/>
            </p:nvSpPr>
            <p:spPr>
              <a:xfrm>
                <a:off x="1868" y="1196"/>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3</a:t>
                </a:r>
                <a:endParaRPr lang="en-US" altLang="zh-CN" sz="2800" b="1" i="1">
                  <a:latin typeface="Times New Roman" panose="02020603050405020304" pitchFamily="18" charset="0"/>
                </a:endParaRPr>
              </a:p>
            </p:txBody>
          </p:sp>
          <p:sp>
            <p:nvSpPr>
              <p:cNvPr id="50206" name="Rectangle 69"/>
              <p:cNvSpPr/>
              <p:nvPr/>
            </p:nvSpPr>
            <p:spPr>
              <a:xfrm>
                <a:off x="1340" y="1512"/>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2</a:t>
                </a:r>
                <a:endParaRPr lang="en-US" altLang="zh-CN" sz="2800" b="1" i="1">
                  <a:latin typeface="Times New Roman" panose="02020603050405020304" pitchFamily="18" charset="0"/>
                </a:endParaRPr>
              </a:p>
            </p:txBody>
          </p:sp>
          <p:sp>
            <p:nvSpPr>
              <p:cNvPr id="50207" name="Rectangle 70"/>
              <p:cNvSpPr/>
              <p:nvPr/>
            </p:nvSpPr>
            <p:spPr>
              <a:xfrm rot="-7074628">
                <a:off x="1327" y="1424"/>
                <a:ext cx="118" cy="240"/>
              </a:xfrm>
              <a:prstGeom prst="rect">
                <a:avLst/>
              </a:prstGeom>
              <a:noFill/>
              <a:ln w="38100" cap="flat" cmpd="sng">
                <a:solidFill>
                  <a:schemeClr val="tx2"/>
                </a:solidFill>
                <a:prstDash val="solid"/>
                <a:miter/>
                <a:headEnd type="none" w="med" len="med"/>
                <a:tailEnd type="none" w="med" len="med"/>
              </a:ln>
            </p:spPr>
            <p:txBody>
              <a:bodyPr vert="eaVert"/>
              <a:p>
                <a:pPr algn="ctr" eaLnBrk="0" hangingPunct="0"/>
                <a:endParaRPr lang="en-US" altLang="zh-CN" sz="2800" b="1">
                  <a:solidFill>
                    <a:srgbClr val="000000"/>
                  </a:solidFill>
                  <a:latin typeface="Times New Roman" panose="02020603050405020304" pitchFamily="18" charset="0"/>
                </a:endParaRPr>
              </a:p>
            </p:txBody>
          </p:sp>
          <p:sp>
            <p:nvSpPr>
              <p:cNvPr id="50208" name="Line 71"/>
              <p:cNvSpPr/>
              <p:nvPr/>
            </p:nvSpPr>
            <p:spPr>
              <a:xfrm flipH="1">
                <a:off x="1052" y="1602"/>
                <a:ext cx="240" cy="150"/>
              </a:xfrm>
              <a:prstGeom prst="line">
                <a:avLst/>
              </a:prstGeom>
              <a:ln w="38100" cap="flat" cmpd="sng">
                <a:solidFill>
                  <a:schemeClr val="tx1"/>
                </a:solidFill>
                <a:prstDash val="solid"/>
                <a:headEnd type="none" w="med" len="med"/>
                <a:tailEnd type="none" w="med" len="med"/>
              </a:ln>
            </p:spPr>
          </p:sp>
          <p:sp>
            <p:nvSpPr>
              <p:cNvPr id="50209" name="Line 72"/>
              <p:cNvSpPr/>
              <p:nvPr/>
            </p:nvSpPr>
            <p:spPr>
              <a:xfrm flipV="1">
                <a:off x="1484" y="1392"/>
                <a:ext cx="144" cy="96"/>
              </a:xfrm>
              <a:prstGeom prst="line">
                <a:avLst/>
              </a:prstGeom>
              <a:ln w="38100" cap="flat" cmpd="sng">
                <a:solidFill>
                  <a:schemeClr val="tx1"/>
                </a:solidFill>
                <a:prstDash val="solid"/>
                <a:headEnd type="none" w="med" len="med"/>
                <a:tailEnd type="none" w="med" len="med"/>
              </a:ln>
            </p:spPr>
          </p:sp>
          <p:sp>
            <p:nvSpPr>
              <p:cNvPr id="50210" name="Rectangle 73"/>
              <p:cNvSpPr/>
              <p:nvPr/>
            </p:nvSpPr>
            <p:spPr>
              <a:xfrm rot="7411600" flipH="1">
                <a:off x="1828" y="1412"/>
                <a:ext cx="109" cy="270"/>
              </a:xfrm>
              <a:prstGeom prst="rect">
                <a:avLst/>
              </a:prstGeom>
              <a:noFill/>
              <a:ln w="38100" cap="flat" cmpd="sng">
                <a:solidFill>
                  <a:schemeClr val="tx2"/>
                </a:solidFill>
                <a:prstDash val="solid"/>
                <a:miter/>
                <a:headEnd type="none" w="med" len="med"/>
                <a:tailEnd type="none" w="med" len="med"/>
              </a:ln>
            </p:spPr>
            <p:txBody>
              <a:bodyPr rot="10800000" vert="eaVert"/>
              <a:p>
                <a:pPr algn="ctr" eaLnBrk="0" hangingPunct="0"/>
                <a:endParaRPr lang="en-US" altLang="zh-CN" sz="2800" b="1">
                  <a:solidFill>
                    <a:srgbClr val="000000"/>
                  </a:solidFill>
                  <a:latin typeface="Times New Roman" panose="02020603050405020304" pitchFamily="18" charset="0"/>
                </a:endParaRPr>
              </a:p>
            </p:txBody>
          </p:sp>
          <p:sp>
            <p:nvSpPr>
              <p:cNvPr id="50211" name="Line 74"/>
              <p:cNvSpPr/>
              <p:nvPr/>
            </p:nvSpPr>
            <p:spPr>
              <a:xfrm>
                <a:off x="2012" y="1617"/>
                <a:ext cx="192" cy="120"/>
              </a:xfrm>
              <a:prstGeom prst="line">
                <a:avLst/>
              </a:prstGeom>
              <a:ln w="38100" cap="flat" cmpd="sng">
                <a:solidFill>
                  <a:schemeClr val="tx1"/>
                </a:solidFill>
                <a:prstDash val="solid"/>
                <a:headEnd type="none" w="med" len="med"/>
                <a:tailEnd type="none" w="med" len="med"/>
              </a:ln>
            </p:spPr>
          </p:sp>
          <p:sp>
            <p:nvSpPr>
              <p:cNvPr id="50212" name="Line 75"/>
              <p:cNvSpPr/>
              <p:nvPr/>
            </p:nvSpPr>
            <p:spPr>
              <a:xfrm flipH="1" flipV="1">
                <a:off x="1628" y="1392"/>
                <a:ext cx="144" cy="96"/>
              </a:xfrm>
              <a:prstGeom prst="line">
                <a:avLst/>
              </a:prstGeom>
              <a:ln w="38100" cap="flat" cmpd="sng">
                <a:solidFill>
                  <a:schemeClr val="tx1"/>
                </a:solidFill>
                <a:prstDash val="solid"/>
                <a:headEnd type="none" w="med" len="med"/>
                <a:tailEnd type="none" w="med" len="med"/>
              </a:ln>
            </p:spPr>
          </p:sp>
          <p:sp>
            <p:nvSpPr>
              <p:cNvPr id="50213" name="Line 76"/>
              <p:cNvSpPr/>
              <p:nvPr/>
            </p:nvSpPr>
            <p:spPr>
              <a:xfrm>
                <a:off x="690" y="1756"/>
                <a:ext cx="384" cy="0"/>
              </a:xfrm>
              <a:prstGeom prst="line">
                <a:avLst/>
              </a:prstGeom>
              <a:ln w="38100" cap="flat" cmpd="sng">
                <a:solidFill>
                  <a:schemeClr val="tx1"/>
                </a:solidFill>
                <a:prstDash val="solid"/>
                <a:headEnd type="none" w="med" len="med"/>
                <a:tailEnd type="none" w="med" len="med"/>
              </a:ln>
            </p:spPr>
          </p:sp>
          <p:sp>
            <p:nvSpPr>
              <p:cNvPr id="50214" name="Oval 77"/>
              <p:cNvSpPr/>
              <p:nvPr/>
            </p:nvSpPr>
            <p:spPr>
              <a:xfrm>
                <a:off x="1605" y="1364"/>
                <a:ext cx="57" cy="57"/>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sp>
          <p:nvSpPr>
            <p:cNvPr id="50186" name="Rectangle 78"/>
            <p:cNvSpPr/>
            <p:nvPr/>
          </p:nvSpPr>
          <p:spPr>
            <a:xfrm>
              <a:off x="1632" y="768"/>
              <a:ext cx="228" cy="327"/>
            </a:xfrm>
            <a:prstGeom prst="rect">
              <a:avLst/>
            </a:prstGeom>
            <a:noFill/>
            <a:ln w="9525">
              <a:noFill/>
            </a:ln>
          </p:spPr>
          <p:txBody>
            <a:bodyPr wrap="none">
              <a:spAutoFit/>
            </a:bodyPr>
            <a:p>
              <a:r>
                <a:rPr lang="en-US" altLang="zh-CN" sz="2800" b="1">
                  <a:solidFill>
                    <a:srgbClr val="CC0000"/>
                  </a:solidFill>
                  <a:latin typeface="Times New Roman" panose="02020603050405020304" pitchFamily="18" charset="0"/>
                </a:rPr>
                <a:t>1</a:t>
              </a:r>
              <a:endParaRPr lang="en-US" altLang="zh-CN" sz="2800" b="1">
                <a:solidFill>
                  <a:srgbClr val="CC0000"/>
                </a:solidFill>
                <a:latin typeface="Times New Roman" panose="02020603050405020304" pitchFamily="18" charset="0"/>
              </a:endParaRPr>
            </a:p>
          </p:txBody>
        </p:sp>
      </p:grpSp>
      <p:graphicFrame>
        <p:nvGraphicFramePr>
          <p:cNvPr id="7" name="Object 6"/>
          <p:cNvGraphicFramePr/>
          <p:nvPr/>
        </p:nvGraphicFramePr>
        <p:xfrm>
          <a:off x="1289050" y="3870008"/>
          <a:ext cx="4821238" cy="1757362"/>
        </p:xfrm>
        <a:graphic>
          <a:graphicData uri="http://schemas.openxmlformats.org/presentationml/2006/ole">
            <mc:AlternateContent xmlns:mc="http://schemas.openxmlformats.org/markup-compatibility/2006">
              <mc:Choice xmlns:v="urn:schemas-microsoft-com:vml" Requires="v">
                <p:oleObj spid="_x0000_s8" name="" r:id="rId1" imgW="1600200" imgH="685800" progId="Equation.3">
                  <p:embed/>
                </p:oleObj>
              </mc:Choice>
              <mc:Fallback>
                <p:oleObj name="" r:id="rId1" imgW="1600200" imgH="685800" progId="Equation.3">
                  <p:embed/>
                  <p:pic>
                    <p:nvPicPr>
                      <p:cNvPr id="0" name="图片 3453"/>
                      <p:cNvPicPr/>
                      <p:nvPr/>
                    </p:nvPicPr>
                    <p:blipFill>
                      <a:blip r:embed="rId2"/>
                      <a:stretch>
                        <a:fillRect/>
                      </a:stretch>
                    </p:blipFill>
                    <p:spPr>
                      <a:xfrm>
                        <a:off x="1289050" y="3870008"/>
                        <a:ext cx="4821238" cy="1757362"/>
                      </a:xfrm>
                      <a:prstGeom prst="rect">
                        <a:avLst/>
                      </a:prstGeom>
                      <a:noFill/>
                      <a:ln w="38100">
                        <a:noFill/>
                        <a:miter/>
                      </a:ln>
                    </p:spPr>
                  </p:pic>
                </p:oleObj>
              </mc:Fallback>
            </mc:AlternateContent>
          </a:graphicData>
        </a:graphic>
      </p:graphicFrame>
      <p:sp>
        <p:nvSpPr>
          <p:cNvPr id="9" name="AutoShape 5"/>
          <p:cNvSpPr/>
          <p:nvPr/>
        </p:nvSpPr>
        <p:spPr>
          <a:xfrm>
            <a:off x="1084580" y="4091623"/>
            <a:ext cx="219075" cy="1284287"/>
          </a:xfrm>
          <a:prstGeom prst="leftBrace">
            <a:avLst>
              <a:gd name="adj1" fmla="val 48852"/>
              <a:gd name="adj2" fmla="val 50000"/>
            </a:avLst>
          </a:prstGeom>
          <a:noFill/>
          <a:ln w="38100" cap="flat" cmpd="sng">
            <a:solidFill>
              <a:schemeClr val="tx1"/>
            </a:solidFill>
            <a:prstDash val="solid"/>
            <a:headEnd type="none" w="med" len="med"/>
            <a:tailEnd type="none" w="med" len="med"/>
          </a:ln>
        </p:spPr>
        <p:txBody>
          <a:bodyPr lIns="90000" tIns="46800" rIns="90000" bIns="46800" anchor="ctr">
            <a:spAutoFit/>
          </a:bodyPr>
          <a:p>
            <a:pPr algn="ctr" eaLnBrk="0" hangingPunct="0"/>
            <a:endParaRPr lang="en-US" altLang="zh-CN" sz="72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83"/>
                                        </p:tgtEl>
                                        <p:attrNameLst>
                                          <p:attrName>style.visibility</p:attrName>
                                        </p:attrNameLst>
                                      </p:cBhvr>
                                      <p:to>
                                        <p:strVal val="visible"/>
                                      </p:to>
                                    </p:set>
                                    <p:anim calcmode="lin" valueType="num">
                                      <p:cBhvr additive="base">
                                        <p:cTn id="7" dur="500" fill="hold"/>
                                        <p:tgtEl>
                                          <p:spTgt spid="50183"/>
                                        </p:tgtEl>
                                        <p:attrNameLst>
                                          <p:attrName>ppt_x</p:attrName>
                                        </p:attrNameLst>
                                      </p:cBhvr>
                                      <p:tavLst>
                                        <p:tav tm="0">
                                          <p:val>
                                            <p:strVal val="#ppt_x"/>
                                          </p:val>
                                        </p:tav>
                                        <p:tav tm="100000">
                                          <p:val>
                                            <p:strVal val="#ppt_x"/>
                                          </p:val>
                                        </p:tav>
                                      </p:tavLst>
                                    </p:anim>
                                    <p:anim calcmode="lin" valueType="num">
                                      <p:cBhvr additive="base">
                                        <p:cTn id="8" dur="500" fill="hold"/>
                                        <p:tgtEl>
                                          <p:spTgt spid="501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181"/>
                                        </p:tgtEl>
                                        <p:attrNameLst>
                                          <p:attrName>style.visibility</p:attrName>
                                        </p:attrNameLst>
                                      </p:cBhvr>
                                      <p:to>
                                        <p:strVal val="visible"/>
                                      </p:to>
                                    </p:set>
                                    <p:anim calcmode="lin" valueType="num">
                                      <p:cBhvr additive="base">
                                        <p:cTn id="13" dur="500" fill="hold"/>
                                        <p:tgtEl>
                                          <p:spTgt spid="50181"/>
                                        </p:tgtEl>
                                        <p:attrNameLst>
                                          <p:attrName>ppt_x</p:attrName>
                                        </p:attrNameLst>
                                      </p:cBhvr>
                                      <p:tavLst>
                                        <p:tav tm="0">
                                          <p:val>
                                            <p:strVal val="#ppt_x"/>
                                          </p:val>
                                        </p:tav>
                                        <p:tav tm="100000">
                                          <p:val>
                                            <p:strVal val="#ppt_x"/>
                                          </p:val>
                                        </p:tav>
                                      </p:tavLst>
                                    </p:anim>
                                    <p:anim calcmode="lin" valueType="num">
                                      <p:cBhvr additive="base">
                                        <p:cTn id="14" dur="500" fill="hold"/>
                                        <p:tgtEl>
                                          <p:spTgt spid="5018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anim calcmode="lin" valueType="num">
                                      <p:cBhvr additive="base">
                                        <p:cTn id="17" dur="500" fill="hold"/>
                                        <p:tgtEl>
                                          <p:spTgt spid="85"/>
                                        </p:tgtEl>
                                        <p:attrNameLst>
                                          <p:attrName>ppt_x</p:attrName>
                                        </p:attrNameLst>
                                      </p:cBhvr>
                                      <p:tavLst>
                                        <p:tav tm="0">
                                          <p:val>
                                            <p:strVal val="#ppt_x"/>
                                          </p:val>
                                        </p:tav>
                                        <p:tav tm="100000">
                                          <p:val>
                                            <p:strVal val="#ppt_x"/>
                                          </p:val>
                                        </p:tav>
                                      </p:tavLst>
                                    </p:anim>
                                    <p:anim calcmode="lin" valueType="num">
                                      <p:cBhvr additive="base">
                                        <p:cTn id="1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0184"/>
                                        </p:tgtEl>
                                        <p:attrNameLst>
                                          <p:attrName>style.visibility</p:attrName>
                                        </p:attrNameLst>
                                      </p:cBhvr>
                                      <p:to>
                                        <p:strVal val="visible"/>
                                      </p:to>
                                    </p:set>
                                    <p:anim calcmode="lin" valueType="num">
                                      <p:cBhvr additive="base">
                                        <p:cTn id="23" dur="500" fill="hold"/>
                                        <p:tgtEl>
                                          <p:spTgt spid="50184"/>
                                        </p:tgtEl>
                                        <p:attrNameLst>
                                          <p:attrName>ppt_x</p:attrName>
                                        </p:attrNameLst>
                                      </p:cBhvr>
                                      <p:tavLst>
                                        <p:tav tm="0">
                                          <p:val>
                                            <p:strVal val="#ppt_x"/>
                                          </p:val>
                                        </p:tav>
                                        <p:tav tm="100000">
                                          <p:val>
                                            <p:strVal val="#ppt_x"/>
                                          </p:val>
                                        </p:tav>
                                      </p:tavLst>
                                    </p:anim>
                                    <p:anim calcmode="lin" valueType="num">
                                      <p:cBhvr additive="base">
                                        <p:cTn id="24" dur="500" fill="hold"/>
                                        <p:tgtEl>
                                          <p:spTgt spid="5018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267"/>
                                        </p:tgtEl>
                                        <p:attrNameLst>
                                          <p:attrName>style.visibility</p:attrName>
                                        </p:attrNameLst>
                                      </p:cBhvr>
                                      <p:to>
                                        <p:strVal val="visible"/>
                                      </p:to>
                                    </p:set>
                                    <p:anim calcmode="lin" valueType="num">
                                      <p:cBhvr additive="base">
                                        <p:cTn id="39" dur="500" fill="hold"/>
                                        <p:tgtEl>
                                          <p:spTgt spid="11267"/>
                                        </p:tgtEl>
                                        <p:attrNameLst>
                                          <p:attrName>ppt_x</p:attrName>
                                        </p:attrNameLst>
                                      </p:cBhvr>
                                      <p:tavLst>
                                        <p:tav tm="0">
                                          <p:val>
                                            <p:strVal val="#ppt_x"/>
                                          </p:val>
                                        </p:tav>
                                        <p:tav tm="100000">
                                          <p:val>
                                            <p:strVal val="#ppt_x"/>
                                          </p:val>
                                        </p:tav>
                                      </p:tavLst>
                                    </p:anim>
                                    <p:anim calcmode="lin" valueType="num">
                                      <p:cBhvr additive="base">
                                        <p:cTn id="40"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1" grpId="0" animBg="1"/>
      <p:bldP spid="85" grpId="0" animBg="1"/>
      <p:bldP spid="9" grpId="0" animBg="1"/>
      <p:bldP spid="112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4" name="Rectangle 6"/>
          <p:cNvSpPr/>
          <p:nvPr/>
        </p:nvSpPr>
        <p:spPr>
          <a:xfrm>
            <a:off x="1936750" y="3171825"/>
            <a:ext cx="1187450" cy="519113"/>
          </a:xfrm>
          <a:prstGeom prst="rect">
            <a:avLst/>
          </a:prstGeom>
          <a:noFill/>
          <a:ln w="38100">
            <a:noFill/>
          </a:ln>
        </p:spPr>
        <p:txBody>
          <a:bodyPr wrap="none">
            <a:spAutoFit/>
          </a:bodyPr>
          <a:p>
            <a:pPr eaLnBrk="0" hangingPunct="0"/>
            <a:r>
              <a:rPr lang="en-US" altLang="zh-CN" sz="2800" b="1">
                <a:solidFill>
                  <a:srgbClr val="003399"/>
                </a:solidFill>
                <a:latin typeface="Times New Roman" panose="02020603050405020304" pitchFamily="18" charset="0"/>
              </a:rPr>
              <a:t>Y</a:t>
            </a:r>
            <a:r>
              <a:rPr lang="en-US" altLang="zh-CN" sz="2800" b="1">
                <a:solidFill>
                  <a:srgbClr val="003399"/>
                </a:solidFill>
                <a:latin typeface="Times New Roman" panose="02020603050405020304" pitchFamily="18" charset="0"/>
                <a:sym typeface="Symbol" panose="05050102010706020507" pitchFamily="18" charset="2"/>
              </a:rPr>
              <a:t>  </a:t>
            </a:r>
            <a:endParaRPr lang="en-US" altLang="zh-CN" sz="2800" b="1">
              <a:solidFill>
                <a:srgbClr val="003399"/>
              </a:solidFill>
              <a:latin typeface="Times New Roman" panose="02020603050405020304" pitchFamily="18" charset="0"/>
              <a:sym typeface="Symbol" panose="05050102010706020507" pitchFamily="18" charset="2"/>
            </a:endParaRPr>
          </a:p>
        </p:txBody>
      </p:sp>
      <p:sp>
        <p:nvSpPr>
          <p:cNvPr id="51205" name="Rectangle 7"/>
          <p:cNvSpPr/>
          <p:nvPr/>
        </p:nvSpPr>
        <p:spPr>
          <a:xfrm>
            <a:off x="6400800" y="3171825"/>
            <a:ext cx="1187450" cy="519113"/>
          </a:xfrm>
          <a:prstGeom prst="rect">
            <a:avLst/>
          </a:prstGeom>
          <a:noFill/>
          <a:ln w="38100">
            <a:noFill/>
          </a:ln>
        </p:spPr>
        <p:txBody>
          <a:bodyPr wrap="none">
            <a:spAutoFit/>
          </a:bodyPr>
          <a:p>
            <a:pPr eaLnBrk="0" hangingPunct="0"/>
            <a:r>
              <a:rPr lang="zh-CN" altLang="zh-CN" sz="2800" b="1" dirty="0">
                <a:solidFill>
                  <a:srgbClr val="003399"/>
                </a:solidFill>
                <a:latin typeface="Times New Roman" panose="02020603050405020304" pitchFamily="18" charset="0"/>
                <a:sym typeface="Symbol" panose="05050102010706020507" pitchFamily="18" charset="2"/>
              </a:rPr>
              <a:t> </a:t>
            </a:r>
            <a:r>
              <a:rPr lang="en-US" altLang="zh-CN" sz="2800" b="1">
                <a:solidFill>
                  <a:srgbClr val="003399"/>
                </a:solidFill>
                <a:latin typeface="Times New Roman" panose="02020603050405020304" pitchFamily="18" charset="0"/>
                <a:sym typeface="Symbol" panose="05050102010706020507" pitchFamily="18" charset="2"/>
              </a:rPr>
              <a:t></a:t>
            </a:r>
            <a:r>
              <a:rPr lang="en-US" altLang="zh-CN" sz="2800" b="1">
                <a:solidFill>
                  <a:srgbClr val="003399"/>
                </a:solidFill>
                <a:latin typeface="Times New Roman" panose="02020603050405020304" pitchFamily="18" charset="0"/>
              </a:rPr>
              <a:t>Y </a:t>
            </a:r>
            <a:endParaRPr lang="en-US" altLang="zh-CN" sz="2800" b="1">
              <a:solidFill>
                <a:srgbClr val="003399"/>
              </a:solidFill>
              <a:latin typeface="Times New Roman" panose="02020603050405020304" pitchFamily="18" charset="0"/>
            </a:endParaRPr>
          </a:p>
        </p:txBody>
      </p:sp>
      <p:sp>
        <p:nvSpPr>
          <p:cNvPr id="12321" name="Rectangle 33"/>
          <p:cNvSpPr>
            <a:spLocks noChangeArrowheads="1"/>
          </p:cNvSpPr>
          <p:nvPr/>
        </p:nvSpPr>
        <p:spPr bwMode="auto">
          <a:xfrm>
            <a:off x="6088063" y="3141663"/>
            <a:ext cx="184150" cy="519113"/>
          </a:xfrm>
          <a:prstGeom prst="rect">
            <a:avLst/>
          </a:prstGeom>
          <a:noFill/>
          <a:ln w="38100">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sz="2800" b="1" i="0" u="none" strike="noStrike" kern="1200" cap="none" spc="0" normalizeH="0" baseline="0" noProof="0">
              <a:ln>
                <a:noFill/>
              </a:ln>
              <a:solidFill>
                <a:srgbClr val="000099"/>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p:txBody>
      </p:sp>
      <p:sp>
        <p:nvSpPr>
          <p:cNvPr id="51207" name="AutoShape 7"/>
          <p:cNvSpPr/>
          <p:nvPr/>
        </p:nvSpPr>
        <p:spPr>
          <a:xfrm>
            <a:off x="3919538" y="1601788"/>
            <a:ext cx="1447800" cy="293687"/>
          </a:xfrm>
          <a:prstGeom prst="leftRightArrow">
            <a:avLst>
              <a:gd name="adj1" fmla="val 50000"/>
              <a:gd name="adj2" fmla="val 98594"/>
            </a:avLst>
          </a:prstGeom>
          <a:gradFill rotWithShape="0">
            <a:gsLst>
              <a:gs pos="0">
                <a:srgbClr val="FF3300"/>
              </a:gs>
              <a:gs pos="50000">
                <a:srgbClr val="FFFFFF"/>
              </a:gs>
              <a:gs pos="100000">
                <a:srgbClr val="FF3300"/>
              </a:gs>
            </a:gsLst>
            <a:lin ang="18900000" scaled="1"/>
            <a:tileRect/>
          </a:gradFill>
          <a:ln w="38100" cap="flat" cmpd="sng">
            <a:solidFill>
              <a:srgbClr val="FF0000"/>
            </a:solidFill>
            <a:prstDash val="solid"/>
            <a:miter/>
            <a:headEnd type="none" w="med" len="med"/>
            <a:tailEnd type="none" w="med" len="med"/>
          </a:ln>
        </p:spPr>
        <p:txBody>
          <a:bodyPr wrap="none" anchor="ctr"/>
          <a:p>
            <a:endParaRPr lang="zh-CN" altLang="en-US" dirty="0">
              <a:latin typeface="Times New Roman" panose="02020603050405020304" pitchFamily="18" charset="0"/>
            </a:endParaRPr>
          </a:p>
        </p:txBody>
      </p:sp>
      <p:sp>
        <p:nvSpPr>
          <p:cNvPr id="77" name="Rectangle 8"/>
          <p:cNvSpPr>
            <a:spLocks noChangeArrowheads="1"/>
          </p:cNvSpPr>
          <p:nvPr/>
        </p:nvSpPr>
        <p:spPr bwMode="auto">
          <a:xfrm>
            <a:off x="3690938" y="1109663"/>
            <a:ext cx="1792288" cy="519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 </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等效变换</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endParaRPr>
          </a:p>
        </p:txBody>
      </p:sp>
      <p:grpSp>
        <p:nvGrpSpPr>
          <p:cNvPr id="51209" name="组合 77"/>
          <p:cNvGrpSpPr/>
          <p:nvPr/>
        </p:nvGrpSpPr>
        <p:grpSpPr>
          <a:xfrm>
            <a:off x="785813" y="71438"/>
            <a:ext cx="3357562" cy="2857500"/>
            <a:chOff x="642914" y="1285859"/>
            <a:chExt cx="3036888" cy="2559059"/>
          </a:xfrm>
        </p:grpSpPr>
        <p:grpSp>
          <p:nvGrpSpPr>
            <p:cNvPr id="51242" name="Group 9"/>
            <p:cNvGrpSpPr/>
            <p:nvPr/>
          </p:nvGrpSpPr>
          <p:grpSpPr>
            <a:xfrm>
              <a:off x="642914" y="1285859"/>
              <a:ext cx="3036888" cy="2559059"/>
              <a:chOff x="3509" y="576"/>
              <a:chExt cx="1913" cy="1612"/>
            </a:xfrm>
          </p:grpSpPr>
          <p:sp>
            <p:nvSpPr>
              <p:cNvPr id="51246" name="Rectangle 10"/>
              <p:cNvSpPr/>
              <p:nvPr/>
            </p:nvSpPr>
            <p:spPr>
              <a:xfrm rot="5400000">
                <a:off x="4609" y="1752"/>
                <a:ext cx="113" cy="224"/>
              </a:xfrm>
              <a:prstGeom prst="rect">
                <a:avLst/>
              </a:prstGeom>
              <a:noFill/>
              <a:ln w="38100" cap="flat" cmpd="sng">
                <a:solidFill>
                  <a:schemeClr val="tx1"/>
                </a:solidFill>
                <a:prstDash val="solid"/>
                <a:miter/>
                <a:headEnd type="none" w="med" len="med"/>
                <a:tailEnd type="none" w="med" len="med"/>
              </a:ln>
            </p:spPr>
            <p:txBody>
              <a:bodyPr rot="10800000" vert="eaVert"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1247" name="Line 11"/>
              <p:cNvSpPr/>
              <p:nvPr/>
            </p:nvSpPr>
            <p:spPr>
              <a:xfrm rot="5400000">
                <a:off x="4054" y="1354"/>
                <a:ext cx="4" cy="1008"/>
              </a:xfrm>
              <a:prstGeom prst="line">
                <a:avLst/>
              </a:prstGeom>
              <a:ln w="38100" cap="flat" cmpd="sng">
                <a:solidFill>
                  <a:schemeClr val="tx1"/>
                </a:solidFill>
                <a:prstDash val="solid"/>
                <a:headEnd type="none" w="med" len="med"/>
                <a:tailEnd type="none" w="med" len="med"/>
              </a:ln>
            </p:spPr>
          </p:sp>
          <p:sp>
            <p:nvSpPr>
              <p:cNvPr id="51248" name="Line 12"/>
              <p:cNvSpPr/>
              <p:nvPr/>
            </p:nvSpPr>
            <p:spPr>
              <a:xfrm rot="5400000" flipV="1">
                <a:off x="5005" y="1631"/>
                <a:ext cx="0" cy="454"/>
              </a:xfrm>
              <a:prstGeom prst="line">
                <a:avLst/>
              </a:prstGeom>
              <a:ln w="38100" cap="flat" cmpd="sng">
                <a:solidFill>
                  <a:schemeClr val="tx1"/>
                </a:solidFill>
                <a:prstDash val="solid"/>
                <a:headEnd type="none" w="med" len="med"/>
                <a:tailEnd type="none" w="med" len="med"/>
              </a:ln>
            </p:spPr>
          </p:sp>
          <p:sp>
            <p:nvSpPr>
              <p:cNvPr id="51249" name="Rectangle 13"/>
              <p:cNvSpPr/>
              <p:nvPr/>
            </p:nvSpPr>
            <p:spPr>
              <a:xfrm rot="8768313">
                <a:off x="4882" y="1306"/>
                <a:ext cx="113"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1250" name="Line 14"/>
              <p:cNvSpPr/>
              <p:nvPr/>
            </p:nvSpPr>
            <p:spPr>
              <a:xfrm rot="8768313" flipH="1">
                <a:off x="4757" y="920"/>
                <a:ext cx="9" cy="448"/>
              </a:xfrm>
              <a:prstGeom prst="line">
                <a:avLst/>
              </a:prstGeom>
              <a:ln w="38100" cap="flat" cmpd="sng">
                <a:solidFill>
                  <a:schemeClr val="tx1"/>
                </a:solidFill>
                <a:prstDash val="solid"/>
                <a:headEnd type="none" w="med" len="med"/>
                <a:tailEnd type="none" w="med" len="med"/>
              </a:ln>
            </p:spPr>
          </p:sp>
          <p:sp>
            <p:nvSpPr>
              <p:cNvPr id="51251" name="Line 15"/>
              <p:cNvSpPr/>
              <p:nvPr/>
            </p:nvSpPr>
            <p:spPr>
              <a:xfrm rot="8804473" flipV="1">
                <a:off x="5097" y="1459"/>
                <a:ext cx="12" cy="434"/>
              </a:xfrm>
              <a:prstGeom prst="line">
                <a:avLst/>
              </a:prstGeom>
              <a:ln w="38100" cap="flat" cmpd="sng">
                <a:solidFill>
                  <a:schemeClr val="tx1"/>
                </a:solidFill>
                <a:prstDash val="solid"/>
                <a:headEnd type="none" w="med" len="med"/>
                <a:tailEnd type="none" w="med" len="med"/>
              </a:ln>
            </p:spPr>
          </p:sp>
          <p:sp>
            <p:nvSpPr>
              <p:cNvPr id="51252" name="Rectangle 16"/>
              <p:cNvSpPr/>
              <p:nvPr/>
            </p:nvSpPr>
            <p:spPr>
              <a:xfrm rot="-8840949" flipH="1">
                <a:off x="4323" y="1306"/>
                <a:ext cx="112"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1253" name="Line 17"/>
              <p:cNvSpPr/>
              <p:nvPr/>
            </p:nvSpPr>
            <p:spPr>
              <a:xfrm rot="-8840949">
                <a:off x="4534" y="927"/>
                <a:ext cx="13" cy="421"/>
              </a:xfrm>
              <a:prstGeom prst="line">
                <a:avLst/>
              </a:prstGeom>
              <a:ln w="38100" cap="flat" cmpd="sng">
                <a:solidFill>
                  <a:schemeClr val="tx1"/>
                </a:solidFill>
                <a:prstDash val="solid"/>
                <a:headEnd type="none" w="med" len="med"/>
                <a:tailEnd type="none" w="med" len="med"/>
              </a:ln>
            </p:spPr>
          </p:sp>
          <p:sp>
            <p:nvSpPr>
              <p:cNvPr id="51254" name="Line 18"/>
              <p:cNvSpPr/>
              <p:nvPr/>
            </p:nvSpPr>
            <p:spPr>
              <a:xfrm rot="-8840949" flipV="1">
                <a:off x="4189" y="1488"/>
                <a:ext cx="1" cy="413"/>
              </a:xfrm>
              <a:prstGeom prst="line">
                <a:avLst/>
              </a:prstGeom>
              <a:ln w="38100" cap="flat" cmpd="sng">
                <a:solidFill>
                  <a:schemeClr val="tx1"/>
                </a:solidFill>
                <a:prstDash val="solid"/>
                <a:headEnd type="none" w="med" len="med"/>
                <a:tailEnd type="none" w="med" len="med"/>
              </a:ln>
            </p:spPr>
          </p:sp>
          <p:sp>
            <p:nvSpPr>
              <p:cNvPr id="51255" name="Line 19"/>
              <p:cNvSpPr/>
              <p:nvPr/>
            </p:nvSpPr>
            <p:spPr>
              <a:xfrm>
                <a:off x="5207" y="1869"/>
                <a:ext cx="0" cy="310"/>
              </a:xfrm>
              <a:prstGeom prst="line">
                <a:avLst/>
              </a:prstGeom>
              <a:ln w="38100" cap="flat" cmpd="sng">
                <a:solidFill>
                  <a:schemeClr val="tx1"/>
                </a:solidFill>
                <a:prstDash val="solid"/>
                <a:headEnd type="none" w="med" len="med"/>
                <a:tailEnd type="none" w="med" len="med"/>
              </a:ln>
            </p:spPr>
          </p:sp>
          <p:sp>
            <p:nvSpPr>
              <p:cNvPr id="51256" name="Line 20"/>
              <p:cNvSpPr/>
              <p:nvPr/>
            </p:nvSpPr>
            <p:spPr>
              <a:xfrm flipH="1">
                <a:off x="3586" y="2158"/>
                <a:ext cx="1632" cy="0"/>
              </a:xfrm>
              <a:prstGeom prst="line">
                <a:avLst/>
              </a:prstGeom>
              <a:ln w="38100" cap="flat" cmpd="sng">
                <a:solidFill>
                  <a:schemeClr val="tx1"/>
                </a:solidFill>
                <a:prstDash val="solid"/>
                <a:headEnd type="none" w="med" len="med"/>
                <a:tailEnd type="none" w="med" len="med"/>
              </a:ln>
            </p:spPr>
          </p:sp>
          <p:grpSp>
            <p:nvGrpSpPr>
              <p:cNvPr id="51257" name="Group 21"/>
              <p:cNvGrpSpPr/>
              <p:nvPr/>
            </p:nvGrpSpPr>
            <p:grpSpPr>
              <a:xfrm>
                <a:off x="3531" y="936"/>
                <a:ext cx="1111" cy="55"/>
                <a:chOff x="3509" y="960"/>
                <a:chExt cx="1111" cy="55"/>
              </a:xfrm>
            </p:grpSpPr>
            <p:sp>
              <p:nvSpPr>
                <p:cNvPr id="51276" name="Line 22"/>
                <p:cNvSpPr/>
                <p:nvPr/>
              </p:nvSpPr>
              <p:spPr>
                <a:xfrm flipH="1">
                  <a:off x="3564" y="994"/>
                  <a:ext cx="1056" cy="0"/>
                </a:xfrm>
                <a:prstGeom prst="line">
                  <a:avLst/>
                </a:prstGeom>
                <a:ln w="38100" cap="flat" cmpd="sng">
                  <a:solidFill>
                    <a:schemeClr val="tx1"/>
                  </a:solidFill>
                  <a:prstDash val="solid"/>
                  <a:headEnd type="none" w="med" len="med"/>
                  <a:tailEnd type="none" w="med" len="med"/>
                </a:ln>
              </p:spPr>
            </p:sp>
            <p:sp>
              <p:nvSpPr>
                <p:cNvPr id="115" name="Oval 23"/>
                <p:cNvSpPr>
                  <a:spLocks noChangeArrowheads="1"/>
                </p:cNvSpPr>
                <p:nvPr/>
              </p:nvSpPr>
              <p:spPr bwMode="auto">
                <a:xfrm>
                  <a:off x="3509" y="960"/>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sp>
            <p:nvSpPr>
              <p:cNvPr id="95" name="Oval 24"/>
              <p:cNvSpPr>
                <a:spLocks noChangeArrowheads="1"/>
              </p:cNvSpPr>
              <p:nvPr/>
            </p:nvSpPr>
            <p:spPr bwMode="auto">
              <a:xfrm>
                <a:off x="3509" y="2133"/>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96" name="Oval 25"/>
              <p:cNvSpPr>
                <a:spLocks noChangeArrowheads="1"/>
              </p:cNvSpPr>
              <p:nvPr/>
            </p:nvSpPr>
            <p:spPr bwMode="auto">
              <a:xfrm>
                <a:off x="3509" y="1826"/>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97" name="Rectangle 26"/>
              <p:cNvSpPr>
                <a:spLocks noChangeArrowheads="1"/>
              </p:cNvSpPr>
              <p:nvPr/>
            </p:nvSpPr>
            <p:spPr bwMode="auto">
              <a:xfrm>
                <a:off x="4656" y="776"/>
                <a:ext cx="228" cy="327"/>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1</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98" name="Rectangle 27"/>
              <p:cNvSpPr>
                <a:spLocks noChangeArrowheads="1"/>
              </p:cNvSpPr>
              <p:nvPr/>
            </p:nvSpPr>
            <p:spPr bwMode="auto">
              <a:xfrm>
                <a:off x="5209" y="1720"/>
                <a:ext cx="213" cy="291"/>
              </a:xfrm>
              <a:prstGeom prst="rect">
                <a:avLst/>
              </a:prstGeom>
              <a:noFill/>
              <a:ln w="9525">
                <a:noFill/>
                <a:miter lim="800000"/>
              </a:ln>
              <a:effectLst/>
            </p:spPr>
            <p:txBody>
              <a:bodyPr wrap="none">
                <a:spAutoFit/>
              </a:bodyPr>
              <a:p>
                <a:pPr eaLnBrk="0" hangingPunct="0"/>
                <a:r>
                  <a:rPr lang="en-US" altLang="zh-CN" b="1">
                    <a:solidFill>
                      <a:srgbClr val="CC0000"/>
                    </a:solidFill>
                    <a:effectLst>
                      <a:outerShdw blurRad="38100" dist="38100" dir="2700000">
                        <a:srgbClr val="C0C0C0"/>
                      </a:outerShdw>
                    </a:effectLst>
                    <a:latin typeface="Times New Roman" panose="02020603050405020304" pitchFamily="18" charset="0"/>
                  </a:rPr>
                  <a:t>3</a:t>
                </a:r>
                <a:endParaRPr lang="en-US" altLang="zh-CN" b="1">
                  <a:solidFill>
                    <a:srgbClr val="CC0000"/>
                  </a:solidFill>
                  <a:effectLst>
                    <a:outerShdw blurRad="38100" dist="38100" dir="2700000">
                      <a:srgbClr val="C0C0C0"/>
                    </a:outerShdw>
                  </a:effectLst>
                  <a:latin typeface="Times New Roman" panose="02020603050405020304" pitchFamily="18" charset="0"/>
                </a:endParaRPr>
              </a:p>
            </p:txBody>
          </p:sp>
          <p:sp>
            <p:nvSpPr>
              <p:cNvPr id="99" name="Rectangle 28"/>
              <p:cNvSpPr>
                <a:spLocks noChangeArrowheads="1"/>
              </p:cNvSpPr>
              <p:nvPr/>
            </p:nvSpPr>
            <p:spPr bwMode="auto">
              <a:xfrm>
                <a:off x="4032" y="1824"/>
                <a:ext cx="229" cy="330"/>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2</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100" name="Rectangle 29"/>
              <p:cNvSpPr>
                <a:spLocks noChangeArrowheads="1"/>
              </p:cNvSpPr>
              <p:nvPr/>
            </p:nvSpPr>
            <p:spPr bwMode="auto">
              <a:xfrm>
                <a:off x="4680" y="1409"/>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31</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01" name="Rectangle 30"/>
              <p:cNvSpPr>
                <a:spLocks noChangeArrowheads="1"/>
              </p:cNvSpPr>
              <p:nvPr/>
            </p:nvSpPr>
            <p:spPr bwMode="auto">
              <a:xfrm>
                <a:off x="4383" y="1496"/>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23</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02" name="Rectangle 31"/>
              <p:cNvSpPr>
                <a:spLocks noChangeArrowheads="1"/>
              </p:cNvSpPr>
              <p:nvPr/>
            </p:nvSpPr>
            <p:spPr bwMode="auto">
              <a:xfrm>
                <a:off x="4422" y="1217"/>
                <a:ext cx="420"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12</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nvGrpSpPr>
              <p:cNvPr id="51266" name="Group 33"/>
              <p:cNvGrpSpPr/>
              <p:nvPr/>
            </p:nvGrpSpPr>
            <p:grpSpPr>
              <a:xfrm>
                <a:off x="3600" y="576"/>
                <a:ext cx="327" cy="1539"/>
                <a:chOff x="3552" y="384"/>
                <a:chExt cx="327" cy="1539"/>
              </a:xfrm>
            </p:grpSpPr>
            <p:grpSp>
              <p:nvGrpSpPr>
                <p:cNvPr id="51267" name="Group 34"/>
                <p:cNvGrpSpPr/>
                <p:nvPr/>
              </p:nvGrpSpPr>
              <p:grpSpPr>
                <a:xfrm>
                  <a:off x="3552" y="384"/>
                  <a:ext cx="327" cy="336"/>
                  <a:chOff x="633" y="336"/>
                  <a:chExt cx="327" cy="336"/>
                </a:xfrm>
              </p:grpSpPr>
              <p:sp>
                <p:nvSpPr>
                  <p:cNvPr id="51274" name="Line 35"/>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13" name="Rectangle 36"/>
                  <p:cNvSpPr>
                    <a:spLocks noChangeArrowheads="1"/>
                  </p:cNvSpPr>
                  <p:nvPr/>
                </p:nvSpPr>
                <p:spPr bwMode="auto">
                  <a:xfrm>
                    <a:off x="633" y="336"/>
                    <a:ext cx="255" cy="330"/>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51268" name="Group 37"/>
                <p:cNvGrpSpPr/>
                <p:nvPr/>
              </p:nvGrpSpPr>
              <p:grpSpPr>
                <a:xfrm>
                  <a:off x="3552" y="1248"/>
                  <a:ext cx="327" cy="336"/>
                  <a:chOff x="633" y="336"/>
                  <a:chExt cx="327" cy="336"/>
                </a:xfrm>
              </p:grpSpPr>
              <p:sp>
                <p:nvSpPr>
                  <p:cNvPr id="51272" name="Line 38"/>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11" name="Rectangle 39"/>
                  <p:cNvSpPr>
                    <a:spLocks noChangeArrowheads="1"/>
                  </p:cNvSpPr>
                  <p:nvPr/>
                </p:nvSpPr>
                <p:spPr bwMode="auto">
                  <a:xfrm>
                    <a:off x="633" y="334"/>
                    <a:ext cx="255" cy="330"/>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51269" name="Group 40"/>
                <p:cNvGrpSpPr/>
                <p:nvPr/>
              </p:nvGrpSpPr>
              <p:grpSpPr>
                <a:xfrm>
                  <a:off x="3565" y="1593"/>
                  <a:ext cx="314" cy="330"/>
                  <a:chOff x="646" y="368"/>
                  <a:chExt cx="314" cy="330"/>
                </a:xfrm>
              </p:grpSpPr>
              <p:sp>
                <p:nvSpPr>
                  <p:cNvPr id="51270" name="Line 41"/>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09" name="Rectangle 42"/>
                  <p:cNvSpPr>
                    <a:spLocks noChangeArrowheads="1"/>
                  </p:cNvSpPr>
                  <p:nvPr/>
                </p:nvSpPr>
                <p:spPr bwMode="auto">
                  <a:xfrm>
                    <a:off x="702" y="368"/>
                    <a:ext cx="255" cy="330"/>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grpSp>
        <p:sp>
          <p:nvSpPr>
            <p:cNvPr id="51243" name="Oval 43"/>
            <p:cNvSpPr/>
            <p:nvPr/>
          </p:nvSpPr>
          <p:spPr>
            <a:xfrm>
              <a:off x="2387572" y="18811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1244" name="Oval 44"/>
            <p:cNvSpPr/>
            <p:nvPr/>
          </p:nvSpPr>
          <p:spPr>
            <a:xfrm>
              <a:off x="3301972" y="32527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1245" name="Oval 45"/>
            <p:cNvSpPr/>
            <p:nvPr/>
          </p:nvSpPr>
          <p:spPr>
            <a:xfrm>
              <a:off x="1535085" y="3267060"/>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grpSp>
        <p:nvGrpSpPr>
          <p:cNvPr id="51210" name="Group 46"/>
          <p:cNvGrpSpPr/>
          <p:nvPr/>
        </p:nvGrpSpPr>
        <p:grpSpPr>
          <a:xfrm>
            <a:off x="5929313" y="142875"/>
            <a:ext cx="2854325" cy="2857500"/>
            <a:chOff x="624" y="480"/>
            <a:chExt cx="1798" cy="1598"/>
          </a:xfrm>
        </p:grpSpPr>
        <p:grpSp>
          <p:nvGrpSpPr>
            <p:cNvPr id="51211" name="Group 47"/>
            <p:cNvGrpSpPr/>
            <p:nvPr/>
          </p:nvGrpSpPr>
          <p:grpSpPr>
            <a:xfrm>
              <a:off x="624" y="480"/>
              <a:ext cx="1798" cy="1598"/>
              <a:chOff x="624" y="480"/>
              <a:chExt cx="1798" cy="1598"/>
            </a:xfrm>
          </p:grpSpPr>
          <p:sp>
            <p:nvSpPr>
              <p:cNvPr id="51213" name="Line 49"/>
              <p:cNvSpPr/>
              <p:nvPr/>
            </p:nvSpPr>
            <p:spPr>
              <a:xfrm rot="5400000" flipH="1" flipV="1">
                <a:off x="895" y="659"/>
                <a:ext cx="0" cy="314"/>
              </a:xfrm>
              <a:prstGeom prst="line">
                <a:avLst/>
              </a:prstGeom>
              <a:ln w="38100" cap="flat" cmpd="sng">
                <a:solidFill>
                  <a:srgbClr val="FF0000"/>
                </a:solidFill>
                <a:prstDash val="solid"/>
                <a:headEnd type="none" w="med" len="med"/>
                <a:tailEnd type="triangle" w="sm" len="med"/>
              </a:ln>
            </p:spPr>
          </p:sp>
          <p:sp>
            <p:nvSpPr>
              <p:cNvPr id="121" name="Rectangle 50"/>
              <p:cNvSpPr>
                <a:spLocks noChangeArrowheads="1"/>
              </p:cNvSpPr>
              <p:nvPr/>
            </p:nvSpPr>
            <p:spPr bwMode="auto">
              <a:xfrm>
                <a:off x="725" y="480"/>
                <a:ext cx="255" cy="330"/>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nvGrpSpPr>
              <p:cNvPr id="51215" name="Group 51"/>
              <p:cNvGrpSpPr/>
              <p:nvPr/>
            </p:nvGrpSpPr>
            <p:grpSpPr>
              <a:xfrm>
                <a:off x="716" y="1304"/>
                <a:ext cx="327" cy="336"/>
                <a:chOff x="633" y="336"/>
                <a:chExt cx="327" cy="336"/>
              </a:xfrm>
            </p:grpSpPr>
            <p:sp>
              <p:nvSpPr>
                <p:cNvPr id="51240" name="Line 52"/>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48" name="Rectangle 53"/>
                <p:cNvSpPr>
                  <a:spLocks noChangeArrowheads="1"/>
                </p:cNvSpPr>
                <p:nvPr/>
              </p:nvSpPr>
              <p:spPr bwMode="auto">
                <a:xfrm>
                  <a:off x="633" y="336"/>
                  <a:ext cx="255" cy="330"/>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sp>
            <p:nvSpPr>
              <p:cNvPr id="51216" name="Line 54"/>
              <p:cNvSpPr/>
              <p:nvPr/>
            </p:nvSpPr>
            <p:spPr>
              <a:xfrm rot="5400000" flipH="1" flipV="1">
                <a:off x="886" y="1859"/>
                <a:ext cx="0" cy="314"/>
              </a:xfrm>
              <a:prstGeom prst="line">
                <a:avLst/>
              </a:prstGeom>
              <a:ln w="38100" cap="flat" cmpd="sng">
                <a:solidFill>
                  <a:srgbClr val="FF0000"/>
                </a:solidFill>
                <a:prstDash val="solid"/>
                <a:headEnd type="none" w="med" len="med"/>
                <a:tailEnd type="triangle" w="sm" len="med"/>
              </a:ln>
            </p:spPr>
          </p:sp>
          <p:sp>
            <p:nvSpPr>
              <p:cNvPr id="124" name="Rectangle 55"/>
              <p:cNvSpPr>
                <a:spLocks noChangeArrowheads="1"/>
              </p:cNvSpPr>
              <p:nvPr/>
            </p:nvSpPr>
            <p:spPr bwMode="auto">
              <a:xfrm>
                <a:off x="716" y="1689"/>
                <a:ext cx="255" cy="330"/>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51218" name="Text Box 56"/>
              <p:cNvSpPr txBox="1">
                <a:spLocks noChangeAspect="1"/>
              </p:cNvSpPr>
              <p:nvPr/>
            </p:nvSpPr>
            <p:spPr>
              <a:xfrm>
                <a:off x="1052" y="1661"/>
                <a:ext cx="229" cy="330"/>
              </a:xfrm>
              <a:prstGeom prst="rect">
                <a:avLst/>
              </a:prstGeom>
              <a:noFill/>
              <a:ln w="38100">
                <a:noFill/>
              </a:ln>
            </p:spPr>
            <p:txBody>
              <a:bodyPr wrap="none" anchor="ctr">
                <a:spAutoFit/>
              </a:bodyPr>
              <a:p>
                <a:pPr algn="ctr" eaLnBrk="0" hangingPunct="0"/>
                <a:r>
                  <a:rPr lang="en-US" altLang="zh-CN" sz="2800" b="1">
                    <a:solidFill>
                      <a:srgbClr val="CC0000"/>
                    </a:solidFill>
                    <a:latin typeface="Times New Roman" panose="02020603050405020304" pitchFamily="18" charset="0"/>
                  </a:rPr>
                  <a:t>2</a:t>
                </a:r>
                <a:endParaRPr lang="en-US" altLang="zh-CN" sz="2800" b="1">
                  <a:latin typeface="Times New Roman" panose="02020603050405020304" pitchFamily="18" charset="0"/>
                </a:endParaRPr>
              </a:p>
            </p:txBody>
          </p:sp>
          <p:sp>
            <p:nvSpPr>
              <p:cNvPr id="51219" name="Text Box 57"/>
              <p:cNvSpPr txBox="1">
                <a:spLocks noChangeAspect="1"/>
              </p:cNvSpPr>
              <p:nvPr/>
            </p:nvSpPr>
            <p:spPr>
              <a:xfrm>
                <a:off x="2209" y="1578"/>
                <a:ext cx="213" cy="291"/>
              </a:xfrm>
              <a:prstGeom prst="rect">
                <a:avLst/>
              </a:prstGeom>
              <a:noFill/>
              <a:ln w="38100">
                <a:noFill/>
              </a:ln>
            </p:spPr>
            <p:txBody>
              <a:bodyPr wrap="none" anchor="ctr">
                <a:spAutoFit/>
              </a:bodyPr>
              <a:p>
                <a:pPr algn="ctr" eaLnBrk="0" hangingPunct="0"/>
                <a:r>
                  <a:rPr lang="en-US" altLang="zh-CN" b="1">
                    <a:solidFill>
                      <a:srgbClr val="CC0000"/>
                    </a:solidFill>
                    <a:latin typeface="Times New Roman" panose="02020603050405020304" pitchFamily="18" charset="0"/>
                  </a:rPr>
                  <a:t>3</a:t>
                </a:r>
                <a:endParaRPr lang="en-US" altLang="zh-CN">
                  <a:latin typeface="Times New Roman" panose="02020603050405020304" pitchFamily="18" charset="0"/>
                </a:endParaRPr>
              </a:p>
            </p:txBody>
          </p:sp>
          <p:sp>
            <p:nvSpPr>
              <p:cNvPr id="51220" name="Rectangle 58"/>
              <p:cNvSpPr/>
              <p:nvPr/>
            </p:nvSpPr>
            <p:spPr>
              <a:xfrm rot="10800000">
                <a:off x="1567" y="1028"/>
                <a:ext cx="109" cy="245"/>
              </a:xfrm>
              <a:prstGeom prst="rect">
                <a:avLst/>
              </a:prstGeom>
              <a:noFill/>
              <a:ln w="38100" cap="flat" cmpd="sng">
                <a:solidFill>
                  <a:schemeClr val="tx2"/>
                </a:solidFill>
                <a:prstDash val="solid"/>
                <a:miter/>
                <a:headEnd type="none" w="med" len="med"/>
                <a:tailEnd type="none" w="med" len="med"/>
              </a:ln>
            </p:spPr>
            <p:txBody>
              <a:bodyPr rot="10800000"/>
              <a:p>
                <a:pPr algn="ctr" eaLnBrk="0" hangingPunct="0"/>
                <a:endParaRPr lang="en-US" altLang="zh-CN" sz="2800" b="1">
                  <a:solidFill>
                    <a:srgbClr val="000000"/>
                  </a:solidFill>
                  <a:latin typeface="Times New Roman" panose="02020603050405020304" pitchFamily="18" charset="0"/>
                </a:endParaRPr>
              </a:p>
            </p:txBody>
          </p:sp>
          <p:sp>
            <p:nvSpPr>
              <p:cNvPr id="51221" name="Line 59"/>
              <p:cNvSpPr/>
              <p:nvPr/>
            </p:nvSpPr>
            <p:spPr>
              <a:xfrm>
                <a:off x="1628" y="1276"/>
                <a:ext cx="0" cy="113"/>
              </a:xfrm>
              <a:prstGeom prst="line">
                <a:avLst/>
              </a:prstGeom>
              <a:ln w="38100" cap="flat" cmpd="sng">
                <a:solidFill>
                  <a:schemeClr val="tx1"/>
                </a:solidFill>
                <a:prstDash val="solid"/>
                <a:headEnd type="none" w="med" len="med"/>
                <a:tailEnd type="none" w="med" len="med"/>
              </a:ln>
            </p:spPr>
          </p:sp>
          <p:sp>
            <p:nvSpPr>
              <p:cNvPr id="51222" name="Line 60"/>
              <p:cNvSpPr/>
              <p:nvPr/>
            </p:nvSpPr>
            <p:spPr>
              <a:xfrm flipV="1">
                <a:off x="1628" y="879"/>
                <a:ext cx="0" cy="165"/>
              </a:xfrm>
              <a:prstGeom prst="line">
                <a:avLst/>
              </a:prstGeom>
              <a:ln w="38100" cap="flat" cmpd="sng">
                <a:solidFill>
                  <a:schemeClr val="tx1"/>
                </a:solidFill>
                <a:prstDash val="solid"/>
                <a:headEnd type="none" w="med" len="med"/>
                <a:tailEnd type="none" w="med" len="med"/>
              </a:ln>
            </p:spPr>
          </p:sp>
          <p:sp>
            <p:nvSpPr>
              <p:cNvPr id="51223" name="Line 61"/>
              <p:cNvSpPr/>
              <p:nvPr/>
            </p:nvSpPr>
            <p:spPr>
              <a:xfrm>
                <a:off x="2204" y="1736"/>
                <a:ext cx="0" cy="342"/>
              </a:xfrm>
              <a:prstGeom prst="line">
                <a:avLst/>
              </a:prstGeom>
              <a:ln w="38100" cap="flat" cmpd="sng">
                <a:solidFill>
                  <a:schemeClr val="tx1"/>
                </a:solidFill>
                <a:prstDash val="solid"/>
                <a:headEnd type="none" w="med" len="med"/>
                <a:tailEnd type="none" w="med" len="med"/>
              </a:ln>
            </p:spPr>
          </p:sp>
          <p:sp>
            <p:nvSpPr>
              <p:cNvPr id="51224" name="Rectangle 62"/>
              <p:cNvSpPr/>
              <p:nvPr/>
            </p:nvSpPr>
            <p:spPr>
              <a:xfrm>
                <a:off x="1239" y="979"/>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1</a:t>
                </a:r>
                <a:endParaRPr lang="en-US" altLang="zh-CN" sz="2800" b="1" i="1">
                  <a:latin typeface="Times New Roman" panose="02020603050405020304" pitchFamily="18" charset="0"/>
                </a:endParaRPr>
              </a:p>
            </p:txBody>
          </p:sp>
          <p:sp>
            <p:nvSpPr>
              <p:cNvPr id="51225" name="Line 63"/>
              <p:cNvSpPr/>
              <p:nvPr/>
            </p:nvSpPr>
            <p:spPr>
              <a:xfrm>
                <a:off x="668" y="890"/>
                <a:ext cx="960" cy="0"/>
              </a:xfrm>
              <a:prstGeom prst="line">
                <a:avLst/>
              </a:prstGeom>
              <a:ln w="38100" cap="flat" cmpd="sng">
                <a:solidFill>
                  <a:schemeClr val="tx1"/>
                </a:solidFill>
                <a:prstDash val="solid"/>
                <a:headEnd type="none" w="med" len="med"/>
                <a:tailEnd type="none" w="med" len="med"/>
              </a:ln>
            </p:spPr>
          </p:sp>
          <p:sp>
            <p:nvSpPr>
              <p:cNvPr id="51226" name="Line 64"/>
              <p:cNvSpPr/>
              <p:nvPr/>
            </p:nvSpPr>
            <p:spPr>
              <a:xfrm>
                <a:off x="676" y="2064"/>
                <a:ext cx="1534" cy="0"/>
              </a:xfrm>
              <a:prstGeom prst="line">
                <a:avLst/>
              </a:prstGeom>
              <a:ln w="38100" cap="flat" cmpd="sng">
                <a:solidFill>
                  <a:schemeClr val="tx1"/>
                </a:solidFill>
                <a:prstDash val="solid"/>
                <a:headEnd type="none" w="med" len="med"/>
                <a:tailEnd type="none" w="med" len="med"/>
              </a:ln>
            </p:spPr>
          </p:sp>
          <p:sp>
            <p:nvSpPr>
              <p:cNvPr id="51227" name="Oval 65"/>
              <p:cNvSpPr/>
              <p:nvPr/>
            </p:nvSpPr>
            <p:spPr>
              <a:xfrm>
                <a:off x="624" y="2017"/>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1228" name="Oval 66"/>
              <p:cNvSpPr/>
              <p:nvPr/>
            </p:nvSpPr>
            <p:spPr>
              <a:xfrm>
                <a:off x="624" y="1728"/>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1229" name="Oval 67"/>
              <p:cNvSpPr/>
              <p:nvPr/>
            </p:nvSpPr>
            <p:spPr>
              <a:xfrm>
                <a:off x="646" y="864"/>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1230" name="Rectangle 68"/>
              <p:cNvSpPr/>
              <p:nvPr/>
            </p:nvSpPr>
            <p:spPr>
              <a:xfrm>
                <a:off x="1868" y="1196"/>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3</a:t>
                </a:r>
                <a:endParaRPr lang="en-US" altLang="zh-CN" sz="2800" b="1" i="1">
                  <a:latin typeface="Times New Roman" panose="02020603050405020304" pitchFamily="18" charset="0"/>
                </a:endParaRPr>
              </a:p>
            </p:txBody>
          </p:sp>
          <p:sp>
            <p:nvSpPr>
              <p:cNvPr id="51231" name="Rectangle 69"/>
              <p:cNvSpPr/>
              <p:nvPr/>
            </p:nvSpPr>
            <p:spPr>
              <a:xfrm>
                <a:off x="1340" y="1512"/>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2</a:t>
                </a:r>
                <a:endParaRPr lang="en-US" altLang="zh-CN" sz="2800" b="1" i="1">
                  <a:latin typeface="Times New Roman" panose="02020603050405020304" pitchFamily="18" charset="0"/>
                </a:endParaRPr>
              </a:p>
            </p:txBody>
          </p:sp>
          <p:sp>
            <p:nvSpPr>
              <p:cNvPr id="51232" name="Rectangle 70"/>
              <p:cNvSpPr/>
              <p:nvPr/>
            </p:nvSpPr>
            <p:spPr>
              <a:xfrm rot="-7074628">
                <a:off x="1327" y="1424"/>
                <a:ext cx="118" cy="240"/>
              </a:xfrm>
              <a:prstGeom prst="rect">
                <a:avLst/>
              </a:prstGeom>
              <a:noFill/>
              <a:ln w="38100" cap="flat" cmpd="sng">
                <a:solidFill>
                  <a:schemeClr val="tx2"/>
                </a:solidFill>
                <a:prstDash val="solid"/>
                <a:miter/>
                <a:headEnd type="none" w="med" len="med"/>
                <a:tailEnd type="none" w="med" len="med"/>
              </a:ln>
            </p:spPr>
            <p:txBody>
              <a:bodyPr vert="eaVert"/>
              <a:p>
                <a:pPr algn="ctr" eaLnBrk="0" hangingPunct="0"/>
                <a:endParaRPr lang="en-US" altLang="zh-CN" sz="2800" b="1">
                  <a:solidFill>
                    <a:srgbClr val="000000"/>
                  </a:solidFill>
                  <a:latin typeface="Times New Roman" panose="02020603050405020304" pitchFamily="18" charset="0"/>
                </a:endParaRPr>
              </a:p>
            </p:txBody>
          </p:sp>
          <p:sp>
            <p:nvSpPr>
              <p:cNvPr id="51233" name="Line 71"/>
              <p:cNvSpPr/>
              <p:nvPr/>
            </p:nvSpPr>
            <p:spPr>
              <a:xfrm flipH="1">
                <a:off x="1052" y="1602"/>
                <a:ext cx="240" cy="150"/>
              </a:xfrm>
              <a:prstGeom prst="line">
                <a:avLst/>
              </a:prstGeom>
              <a:ln w="38100" cap="flat" cmpd="sng">
                <a:solidFill>
                  <a:schemeClr val="tx1"/>
                </a:solidFill>
                <a:prstDash val="solid"/>
                <a:headEnd type="none" w="med" len="med"/>
                <a:tailEnd type="none" w="med" len="med"/>
              </a:ln>
            </p:spPr>
          </p:sp>
          <p:sp>
            <p:nvSpPr>
              <p:cNvPr id="51234" name="Line 72"/>
              <p:cNvSpPr/>
              <p:nvPr/>
            </p:nvSpPr>
            <p:spPr>
              <a:xfrm flipV="1">
                <a:off x="1484" y="1392"/>
                <a:ext cx="144" cy="96"/>
              </a:xfrm>
              <a:prstGeom prst="line">
                <a:avLst/>
              </a:prstGeom>
              <a:ln w="38100" cap="flat" cmpd="sng">
                <a:solidFill>
                  <a:schemeClr val="tx1"/>
                </a:solidFill>
                <a:prstDash val="solid"/>
                <a:headEnd type="none" w="med" len="med"/>
                <a:tailEnd type="none" w="med" len="med"/>
              </a:ln>
            </p:spPr>
          </p:sp>
          <p:sp>
            <p:nvSpPr>
              <p:cNvPr id="51235" name="Rectangle 73"/>
              <p:cNvSpPr/>
              <p:nvPr/>
            </p:nvSpPr>
            <p:spPr>
              <a:xfrm rot="7411600" flipH="1">
                <a:off x="1828" y="1412"/>
                <a:ext cx="109" cy="270"/>
              </a:xfrm>
              <a:prstGeom prst="rect">
                <a:avLst/>
              </a:prstGeom>
              <a:noFill/>
              <a:ln w="38100" cap="flat" cmpd="sng">
                <a:solidFill>
                  <a:schemeClr val="tx2"/>
                </a:solidFill>
                <a:prstDash val="solid"/>
                <a:miter/>
                <a:headEnd type="none" w="med" len="med"/>
                <a:tailEnd type="none" w="med" len="med"/>
              </a:ln>
            </p:spPr>
            <p:txBody>
              <a:bodyPr rot="10800000" vert="eaVert"/>
              <a:p>
                <a:pPr algn="ctr" eaLnBrk="0" hangingPunct="0"/>
                <a:endParaRPr lang="en-US" altLang="zh-CN" sz="2800" b="1">
                  <a:solidFill>
                    <a:srgbClr val="000000"/>
                  </a:solidFill>
                  <a:latin typeface="Times New Roman" panose="02020603050405020304" pitchFamily="18" charset="0"/>
                </a:endParaRPr>
              </a:p>
            </p:txBody>
          </p:sp>
          <p:sp>
            <p:nvSpPr>
              <p:cNvPr id="51236" name="Line 74"/>
              <p:cNvSpPr/>
              <p:nvPr/>
            </p:nvSpPr>
            <p:spPr>
              <a:xfrm>
                <a:off x="2012" y="1617"/>
                <a:ext cx="192" cy="120"/>
              </a:xfrm>
              <a:prstGeom prst="line">
                <a:avLst/>
              </a:prstGeom>
              <a:ln w="38100" cap="flat" cmpd="sng">
                <a:solidFill>
                  <a:schemeClr val="tx1"/>
                </a:solidFill>
                <a:prstDash val="solid"/>
                <a:headEnd type="none" w="med" len="med"/>
                <a:tailEnd type="none" w="med" len="med"/>
              </a:ln>
            </p:spPr>
          </p:sp>
          <p:sp>
            <p:nvSpPr>
              <p:cNvPr id="51237" name="Line 75"/>
              <p:cNvSpPr/>
              <p:nvPr/>
            </p:nvSpPr>
            <p:spPr>
              <a:xfrm flipH="1" flipV="1">
                <a:off x="1628" y="1392"/>
                <a:ext cx="144" cy="96"/>
              </a:xfrm>
              <a:prstGeom prst="line">
                <a:avLst/>
              </a:prstGeom>
              <a:ln w="38100" cap="flat" cmpd="sng">
                <a:solidFill>
                  <a:schemeClr val="tx1"/>
                </a:solidFill>
                <a:prstDash val="solid"/>
                <a:headEnd type="none" w="med" len="med"/>
                <a:tailEnd type="none" w="med" len="med"/>
              </a:ln>
            </p:spPr>
          </p:sp>
          <p:sp>
            <p:nvSpPr>
              <p:cNvPr id="51238" name="Line 76"/>
              <p:cNvSpPr/>
              <p:nvPr/>
            </p:nvSpPr>
            <p:spPr>
              <a:xfrm>
                <a:off x="690" y="1756"/>
                <a:ext cx="384" cy="0"/>
              </a:xfrm>
              <a:prstGeom prst="line">
                <a:avLst/>
              </a:prstGeom>
              <a:ln w="38100" cap="flat" cmpd="sng">
                <a:solidFill>
                  <a:schemeClr val="tx1"/>
                </a:solidFill>
                <a:prstDash val="solid"/>
                <a:headEnd type="none" w="med" len="med"/>
                <a:tailEnd type="none" w="med" len="med"/>
              </a:ln>
            </p:spPr>
          </p:sp>
          <p:sp>
            <p:nvSpPr>
              <p:cNvPr id="51239" name="Oval 77"/>
              <p:cNvSpPr/>
              <p:nvPr/>
            </p:nvSpPr>
            <p:spPr>
              <a:xfrm>
                <a:off x="1605" y="1364"/>
                <a:ext cx="57" cy="57"/>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sp>
          <p:nvSpPr>
            <p:cNvPr id="51212" name="Rectangle 78"/>
            <p:cNvSpPr/>
            <p:nvPr/>
          </p:nvSpPr>
          <p:spPr>
            <a:xfrm>
              <a:off x="1632" y="768"/>
              <a:ext cx="228" cy="327"/>
            </a:xfrm>
            <a:prstGeom prst="rect">
              <a:avLst/>
            </a:prstGeom>
            <a:noFill/>
            <a:ln w="9525">
              <a:noFill/>
            </a:ln>
          </p:spPr>
          <p:txBody>
            <a:bodyPr wrap="none">
              <a:spAutoFit/>
            </a:bodyPr>
            <a:p>
              <a:r>
                <a:rPr lang="en-US" altLang="zh-CN" sz="2800" b="1">
                  <a:solidFill>
                    <a:srgbClr val="CC0000"/>
                  </a:solidFill>
                  <a:latin typeface="Times New Roman" panose="02020603050405020304" pitchFamily="18" charset="0"/>
                </a:rPr>
                <a:t>1</a:t>
              </a:r>
              <a:endParaRPr lang="en-US" altLang="zh-CN" sz="2800" b="1">
                <a:solidFill>
                  <a:srgbClr val="CC0000"/>
                </a:solidFill>
                <a:latin typeface="Times New Roman" panose="02020603050405020304" pitchFamily="18" charset="0"/>
              </a:endParaRPr>
            </a:p>
          </p:txBody>
        </p:sp>
      </p:grpSp>
      <p:graphicFrame>
        <p:nvGraphicFramePr>
          <p:cNvPr id="8" name="对象 -2147482580"/>
          <p:cNvGraphicFramePr>
            <a:graphicFrameLocks noChangeAspect="1"/>
          </p:cNvGraphicFramePr>
          <p:nvPr/>
        </p:nvGraphicFramePr>
        <p:xfrm>
          <a:off x="1205865" y="3648710"/>
          <a:ext cx="2649220" cy="2698750"/>
        </p:xfrm>
        <a:graphic>
          <a:graphicData uri="http://schemas.openxmlformats.org/presentationml/2006/ole">
            <mc:AlternateContent xmlns:mc="http://schemas.openxmlformats.org/markup-compatibility/2006">
              <mc:Choice xmlns:v="urn:schemas-microsoft-com:vml" Requires="v">
                <p:oleObj spid="_x0000_s3076" name="" r:id="rId1" imgW="1295400" imgH="1371600" progId="Equation.DSMT4">
                  <p:embed/>
                </p:oleObj>
              </mc:Choice>
              <mc:Fallback>
                <p:oleObj name="" r:id="rId1" imgW="1295400" imgH="1371600" progId="Equation.DSMT4">
                  <p:embed/>
                  <p:pic>
                    <p:nvPicPr>
                      <p:cNvPr id="0" name="图片 3075"/>
                      <p:cNvPicPr/>
                      <p:nvPr/>
                    </p:nvPicPr>
                    <p:blipFill>
                      <a:blip r:embed="rId2"/>
                      <a:stretch>
                        <a:fillRect/>
                      </a:stretch>
                    </p:blipFill>
                    <p:spPr>
                      <a:xfrm>
                        <a:off x="1205865" y="3648710"/>
                        <a:ext cx="2649220" cy="2698750"/>
                      </a:xfrm>
                      <a:prstGeom prst="rect">
                        <a:avLst/>
                      </a:prstGeom>
                      <a:noFill/>
                      <a:ln w="38100">
                        <a:noFill/>
                        <a:miter/>
                      </a:ln>
                    </p:spPr>
                  </p:pic>
                </p:oleObj>
              </mc:Fallback>
            </mc:AlternateContent>
          </a:graphicData>
        </a:graphic>
      </p:graphicFrame>
      <p:graphicFrame>
        <p:nvGraphicFramePr>
          <p:cNvPr id="9" name="对象 -2147482574"/>
          <p:cNvGraphicFramePr>
            <a:graphicFrameLocks noChangeAspect="1"/>
          </p:cNvGraphicFramePr>
          <p:nvPr/>
        </p:nvGraphicFramePr>
        <p:xfrm>
          <a:off x="5428615" y="3691255"/>
          <a:ext cx="3093720" cy="2613660"/>
        </p:xfrm>
        <a:graphic>
          <a:graphicData uri="http://schemas.openxmlformats.org/presentationml/2006/ole">
            <mc:AlternateContent xmlns:mc="http://schemas.openxmlformats.org/markup-compatibility/2006">
              <mc:Choice xmlns:v="urn:schemas-microsoft-com:vml" Requires="v">
                <p:oleObj spid="_x0000_s10" name="" r:id="rId3" imgW="1625600" imgH="1371600" progId="Equation.DSMT4">
                  <p:embed/>
                </p:oleObj>
              </mc:Choice>
              <mc:Fallback>
                <p:oleObj name="" r:id="rId3" imgW="1625600" imgH="1371600" progId="Equation.DSMT4">
                  <p:embed/>
                  <p:pic>
                    <p:nvPicPr>
                      <p:cNvPr id="0" name="图片 9"/>
                      <p:cNvPicPr/>
                      <p:nvPr/>
                    </p:nvPicPr>
                    <p:blipFill>
                      <a:blip r:embed="rId4"/>
                      <a:stretch>
                        <a:fillRect/>
                      </a:stretch>
                    </p:blipFill>
                    <p:spPr>
                      <a:xfrm>
                        <a:off x="5428615" y="3691255"/>
                        <a:ext cx="3093720" cy="261366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anim calcmode="lin" valueType="num">
                                      <p:cBhvr additive="base">
                                        <p:cTn id="7" dur="500" fill="hold"/>
                                        <p:tgtEl>
                                          <p:spTgt spid="51204"/>
                                        </p:tgtEl>
                                        <p:attrNameLst>
                                          <p:attrName>ppt_x</p:attrName>
                                        </p:attrNameLst>
                                      </p:cBhvr>
                                      <p:tavLst>
                                        <p:tav tm="0">
                                          <p:val>
                                            <p:strVal val="#ppt_x"/>
                                          </p:val>
                                        </p:tav>
                                        <p:tav tm="100000">
                                          <p:val>
                                            <p:strVal val="#ppt_x"/>
                                          </p:val>
                                        </p:tav>
                                      </p:tavLst>
                                    </p:anim>
                                    <p:anim calcmode="lin" valueType="num">
                                      <p:cBhvr additive="base">
                                        <p:cTn id="8" dur="500" fill="hold"/>
                                        <p:tgtEl>
                                          <p:spTgt spid="5120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09"/>
                                        </p:tgtEl>
                                        <p:attrNameLst>
                                          <p:attrName>style.visibility</p:attrName>
                                        </p:attrNameLst>
                                      </p:cBhvr>
                                      <p:to>
                                        <p:strVal val="visible"/>
                                      </p:to>
                                    </p:set>
                                    <p:anim calcmode="lin" valueType="num">
                                      <p:cBhvr additive="base">
                                        <p:cTn id="11" dur="500" fill="hold"/>
                                        <p:tgtEl>
                                          <p:spTgt spid="51209"/>
                                        </p:tgtEl>
                                        <p:attrNameLst>
                                          <p:attrName>ppt_x</p:attrName>
                                        </p:attrNameLst>
                                      </p:cBhvr>
                                      <p:tavLst>
                                        <p:tav tm="0">
                                          <p:val>
                                            <p:strVal val="#ppt_x"/>
                                          </p:val>
                                        </p:tav>
                                        <p:tav tm="100000">
                                          <p:val>
                                            <p:strVal val="#ppt_x"/>
                                          </p:val>
                                        </p:tav>
                                      </p:tavLst>
                                    </p:anim>
                                    <p:anim calcmode="lin" valueType="num">
                                      <p:cBhvr additive="base">
                                        <p:cTn id="12" dur="500" fill="hold"/>
                                        <p:tgtEl>
                                          <p:spTgt spid="5120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additive="base">
                                        <p:cTn id="17" dur="500" fill="hold"/>
                                        <p:tgtEl>
                                          <p:spTgt spid="77"/>
                                        </p:tgtEl>
                                        <p:attrNameLst>
                                          <p:attrName>ppt_x</p:attrName>
                                        </p:attrNameLst>
                                      </p:cBhvr>
                                      <p:tavLst>
                                        <p:tav tm="0">
                                          <p:val>
                                            <p:strVal val="#ppt_x"/>
                                          </p:val>
                                        </p:tav>
                                        <p:tav tm="100000">
                                          <p:val>
                                            <p:strVal val="#ppt_x"/>
                                          </p:val>
                                        </p:tav>
                                      </p:tavLst>
                                    </p:anim>
                                    <p:anim calcmode="lin" valueType="num">
                                      <p:cBhvr additive="base">
                                        <p:cTn id="18" dur="500" fill="hold"/>
                                        <p:tgtEl>
                                          <p:spTgt spid="7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1207"/>
                                        </p:tgtEl>
                                        <p:attrNameLst>
                                          <p:attrName>style.visibility</p:attrName>
                                        </p:attrNameLst>
                                      </p:cBhvr>
                                      <p:to>
                                        <p:strVal val="visible"/>
                                      </p:to>
                                    </p:set>
                                    <p:anim calcmode="lin" valueType="num">
                                      <p:cBhvr additive="base">
                                        <p:cTn id="21" dur="500" fill="hold"/>
                                        <p:tgtEl>
                                          <p:spTgt spid="51207"/>
                                        </p:tgtEl>
                                        <p:attrNameLst>
                                          <p:attrName>ppt_x</p:attrName>
                                        </p:attrNameLst>
                                      </p:cBhvr>
                                      <p:tavLst>
                                        <p:tav tm="0">
                                          <p:val>
                                            <p:strVal val="#ppt_x"/>
                                          </p:val>
                                        </p:tav>
                                        <p:tav tm="100000">
                                          <p:val>
                                            <p:strVal val="#ppt_x"/>
                                          </p:val>
                                        </p:tav>
                                      </p:tavLst>
                                    </p:anim>
                                    <p:anim calcmode="lin" valueType="num">
                                      <p:cBhvr additive="base">
                                        <p:cTn id="22" dur="500" fill="hold"/>
                                        <p:tgtEl>
                                          <p:spTgt spid="5120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210"/>
                                        </p:tgtEl>
                                        <p:attrNameLst>
                                          <p:attrName>style.visibility</p:attrName>
                                        </p:attrNameLst>
                                      </p:cBhvr>
                                      <p:to>
                                        <p:strVal val="visible"/>
                                      </p:to>
                                    </p:set>
                                    <p:anim calcmode="lin" valueType="num">
                                      <p:cBhvr additive="base">
                                        <p:cTn id="27" dur="500" fill="hold"/>
                                        <p:tgtEl>
                                          <p:spTgt spid="51210"/>
                                        </p:tgtEl>
                                        <p:attrNameLst>
                                          <p:attrName>ppt_x</p:attrName>
                                        </p:attrNameLst>
                                      </p:cBhvr>
                                      <p:tavLst>
                                        <p:tav tm="0">
                                          <p:val>
                                            <p:strVal val="#ppt_x"/>
                                          </p:val>
                                        </p:tav>
                                        <p:tav tm="100000">
                                          <p:val>
                                            <p:strVal val="#ppt_x"/>
                                          </p:val>
                                        </p:tav>
                                      </p:tavLst>
                                    </p:anim>
                                    <p:anim calcmode="lin" valueType="num">
                                      <p:cBhvr additive="base">
                                        <p:cTn id="28" dur="500" fill="hold"/>
                                        <p:tgtEl>
                                          <p:spTgt spid="512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205"/>
                                        </p:tgtEl>
                                        <p:attrNameLst>
                                          <p:attrName>style.visibility</p:attrName>
                                        </p:attrNameLst>
                                      </p:cBhvr>
                                      <p:to>
                                        <p:strVal val="visible"/>
                                      </p:to>
                                    </p:set>
                                    <p:anim calcmode="lin" valueType="num">
                                      <p:cBhvr additive="base">
                                        <p:cTn id="31" dur="500" fill="hold"/>
                                        <p:tgtEl>
                                          <p:spTgt spid="51205"/>
                                        </p:tgtEl>
                                        <p:attrNameLst>
                                          <p:attrName>ppt_x</p:attrName>
                                        </p:attrNameLst>
                                      </p:cBhvr>
                                      <p:tavLst>
                                        <p:tav tm="0">
                                          <p:val>
                                            <p:strVal val="#ppt_x"/>
                                          </p:val>
                                        </p:tav>
                                        <p:tav tm="100000">
                                          <p:val>
                                            <p:strVal val="#ppt_x"/>
                                          </p:val>
                                        </p:tav>
                                      </p:tavLst>
                                    </p:anim>
                                    <p:anim calcmode="lin" valueType="num">
                                      <p:cBhvr additive="base">
                                        <p:cTn id="32" dur="500" fill="hold"/>
                                        <p:tgtEl>
                                          <p:spTgt spid="5120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P spid="77" grpId="0" animBg="1"/>
      <p:bldP spid="51207" grpId="0" animBg="1"/>
      <p:bldP spid="512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8" name="Rectangle 7"/>
          <p:cNvSpPr/>
          <p:nvPr/>
        </p:nvSpPr>
        <p:spPr>
          <a:xfrm>
            <a:off x="4143375" y="2573655"/>
            <a:ext cx="1187450" cy="519113"/>
          </a:xfrm>
          <a:prstGeom prst="rect">
            <a:avLst/>
          </a:prstGeom>
          <a:noFill/>
          <a:ln w="38100">
            <a:noFill/>
          </a:ln>
        </p:spPr>
        <p:txBody>
          <a:bodyPr wrap="none">
            <a:spAutoFit/>
          </a:bodyPr>
          <a:p>
            <a:pPr eaLnBrk="0" hangingPunct="0"/>
            <a:r>
              <a:rPr lang="zh-CN" altLang="zh-CN" sz="2800" b="1" dirty="0">
                <a:solidFill>
                  <a:srgbClr val="003399"/>
                </a:solidFill>
                <a:latin typeface="Times New Roman" panose="02020603050405020304" pitchFamily="18" charset="0"/>
                <a:sym typeface="Symbol" panose="05050102010706020507" pitchFamily="18" charset="2"/>
              </a:rPr>
              <a:t> </a:t>
            </a:r>
            <a:r>
              <a:rPr lang="en-US" altLang="zh-CN" sz="2800" b="1">
                <a:solidFill>
                  <a:srgbClr val="003399"/>
                </a:solidFill>
                <a:latin typeface="Times New Roman" panose="02020603050405020304" pitchFamily="18" charset="0"/>
                <a:sym typeface="Symbol" panose="05050102010706020507" pitchFamily="18" charset="2"/>
              </a:rPr>
              <a:t></a:t>
            </a:r>
            <a:r>
              <a:rPr lang="en-US" altLang="zh-CN" sz="2800" b="1">
                <a:solidFill>
                  <a:srgbClr val="003399"/>
                </a:solidFill>
                <a:latin typeface="Times New Roman" panose="02020603050405020304" pitchFamily="18" charset="0"/>
              </a:rPr>
              <a:t>Y </a:t>
            </a:r>
            <a:endParaRPr lang="en-US" altLang="zh-CN" sz="2800" b="1">
              <a:solidFill>
                <a:srgbClr val="003399"/>
              </a:solidFill>
              <a:latin typeface="Times New Roman" panose="02020603050405020304" pitchFamily="18" charset="0"/>
            </a:endParaRPr>
          </a:p>
        </p:txBody>
      </p:sp>
      <p:sp>
        <p:nvSpPr>
          <p:cNvPr id="12321" name="Rectangle 33"/>
          <p:cNvSpPr>
            <a:spLocks noChangeArrowheads="1"/>
          </p:cNvSpPr>
          <p:nvPr/>
        </p:nvSpPr>
        <p:spPr bwMode="auto">
          <a:xfrm>
            <a:off x="6088063" y="3141663"/>
            <a:ext cx="184150" cy="519113"/>
          </a:xfrm>
          <a:prstGeom prst="rect">
            <a:avLst/>
          </a:prstGeom>
          <a:noFill/>
          <a:ln w="38100">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sz="2800" b="1" i="0" u="none" strike="noStrike" kern="1200" cap="none" spc="0" normalizeH="0" baseline="0" noProof="0">
              <a:ln>
                <a:noFill/>
              </a:ln>
              <a:solidFill>
                <a:srgbClr val="000099"/>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p:txBody>
      </p:sp>
      <p:sp>
        <p:nvSpPr>
          <p:cNvPr id="52230" name="AutoShape 7"/>
          <p:cNvSpPr/>
          <p:nvPr/>
        </p:nvSpPr>
        <p:spPr>
          <a:xfrm>
            <a:off x="3919538" y="2032318"/>
            <a:ext cx="1447800" cy="293687"/>
          </a:xfrm>
          <a:prstGeom prst="leftRightArrow">
            <a:avLst>
              <a:gd name="adj1" fmla="val 50000"/>
              <a:gd name="adj2" fmla="val 98594"/>
            </a:avLst>
          </a:prstGeom>
          <a:gradFill rotWithShape="0">
            <a:gsLst>
              <a:gs pos="0">
                <a:srgbClr val="FF3300"/>
              </a:gs>
              <a:gs pos="50000">
                <a:srgbClr val="FFFFFF"/>
              </a:gs>
              <a:gs pos="100000">
                <a:srgbClr val="FF3300"/>
              </a:gs>
            </a:gsLst>
            <a:lin ang="18900000" scaled="1"/>
            <a:tileRect/>
          </a:gradFill>
          <a:ln w="38100" cap="flat" cmpd="sng">
            <a:solidFill>
              <a:srgbClr val="FF0000"/>
            </a:solidFill>
            <a:prstDash val="solid"/>
            <a:miter/>
            <a:headEnd type="none" w="med" len="med"/>
            <a:tailEnd type="none" w="med" len="med"/>
          </a:ln>
        </p:spPr>
        <p:txBody>
          <a:bodyPr wrap="none" anchor="ctr"/>
          <a:p>
            <a:endParaRPr lang="zh-CN" altLang="en-US" dirty="0">
              <a:latin typeface="Times New Roman" panose="02020603050405020304" pitchFamily="18" charset="0"/>
            </a:endParaRPr>
          </a:p>
        </p:txBody>
      </p:sp>
      <p:sp>
        <p:nvSpPr>
          <p:cNvPr id="77" name="Rectangle 8"/>
          <p:cNvSpPr>
            <a:spLocks noChangeArrowheads="1"/>
          </p:cNvSpPr>
          <p:nvPr/>
        </p:nvSpPr>
        <p:spPr bwMode="auto">
          <a:xfrm>
            <a:off x="3690938" y="1540193"/>
            <a:ext cx="1792288" cy="519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 </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等效变换</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endParaRPr>
          </a:p>
        </p:txBody>
      </p:sp>
      <p:grpSp>
        <p:nvGrpSpPr>
          <p:cNvPr id="52232" name="组合 77"/>
          <p:cNvGrpSpPr/>
          <p:nvPr/>
        </p:nvGrpSpPr>
        <p:grpSpPr>
          <a:xfrm>
            <a:off x="785813" y="501968"/>
            <a:ext cx="3357562" cy="2857500"/>
            <a:chOff x="642914" y="1285859"/>
            <a:chExt cx="3036888" cy="2559059"/>
          </a:xfrm>
        </p:grpSpPr>
        <p:grpSp>
          <p:nvGrpSpPr>
            <p:cNvPr id="52266" name="Group 9"/>
            <p:cNvGrpSpPr/>
            <p:nvPr/>
          </p:nvGrpSpPr>
          <p:grpSpPr>
            <a:xfrm>
              <a:off x="642914" y="1285859"/>
              <a:ext cx="3036888" cy="2559059"/>
              <a:chOff x="3509" y="576"/>
              <a:chExt cx="1913" cy="1612"/>
            </a:xfrm>
          </p:grpSpPr>
          <p:sp>
            <p:nvSpPr>
              <p:cNvPr id="52270" name="Rectangle 10"/>
              <p:cNvSpPr/>
              <p:nvPr/>
            </p:nvSpPr>
            <p:spPr>
              <a:xfrm rot="5400000">
                <a:off x="4609" y="1752"/>
                <a:ext cx="113" cy="224"/>
              </a:xfrm>
              <a:prstGeom prst="rect">
                <a:avLst/>
              </a:prstGeom>
              <a:noFill/>
              <a:ln w="38100" cap="flat" cmpd="sng">
                <a:solidFill>
                  <a:schemeClr val="tx1"/>
                </a:solidFill>
                <a:prstDash val="solid"/>
                <a:miter/>
                <a:headEnd type="none" w="med" len="med"/>
                <a:tailEnd type="none" w="med" len="med"/>
              </a:ln>
            </p:spPr>
            <p:txBody>
              <a:bodyPr rot="10800000" vert="eaVert"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2271" name="Line 11"/>
              <p:cNvSpPr/>
              <p:nvPr/>
            </p:nvSpPr>
            <p:spPr>
              <a:xfrm rot="5400000">
                <a:off x="4054" y="1354"/>
                <a:ext cx="4" cy="1008"/>
              </a:xfrm>
              <a:prstGeom prst="line">
                <a:avLst/>
              </a:prstGeom>
              <a:ln w="38100" cap="flat" cmpd="sng">
                <a:solidFill>
                  <a:schemeClr val="tx1"/>
                </a:solidFill>
                <a:prstDash val="solid"/>
                <a:headEnd type="none" w="med" len="med"/>
                <a:tailEnd type="none" w="med" len="med"/>
              </a:ln>
            </p:spPr>
          </p:sp>
          <p:sp>
            <p:nvSpPr>
              <p:cNvPr id="52272" name="Line 12"/>
              <p:cNvSpPr/>
              <p:nvPr/>
            </p:nvSpPr>
            <p:spPr>
              <a:xfrm rot="5400000" flipV="1">
                <a:off x="5005" y="1631"/>
                <a:ext cx="0" cy="454"/>
              </a:xfrm>
              <a:prstGeom prst="line">
                <a:avLst/>
              </a:prstGeom>
              <a:ln w="38100" cap="flat" cmpd="sng">
                <a:solidFill>
                  <a:schemeClr val="tx1"/>
                </a:solidFill>
                <a:prstDash val="solid"/>
                <a:headEnd type="none" w="med" len="med"/>
                <a:tailEnd type="none" w="med" len="med"/>
              </a:ln>
            </p:spPr>
          </p:sp>
          <p:sp>
            <p:nvSpPr>
              <p:cNvPr id="52273" name="Rectangle 13"/>
              <p:cNvSpPr/>
              <p:nvPr/>
            </p:nvSpPr>
            <p:spPr>
              <a:xfrm rot="8768313">
                <a:off x="4882" y="1306"/>
                <a:ext cx="113"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2274" name="Line 14"/>
              <p:cNvSpPr/>
              <p:nvPr/>
            </p:nvSpPr>
            <p:spPr>
              <a:xfrm rot="8768313" flipH="1">
                <a:off x="4757" y="920"/>
                <a:ext cx="9" cy="448"/>
              </a:xfrm>
              <a:prstGeom prst="line">
                <a:avLst/>
              </a:prstGeom>
              <a:ln w="38100" cap="flat" cmpd="sng">
                <a:solidFill>
                  <a:schemeClr val="tx1"/>
                </a:solidFill>
                <a:prstDash val="solid"/>
                <a:headEnd type="none" w="med" len="med"/>
                <a:tailEnd type="none" w="med" len="med"/>
              </a:ln>
            </p:spPr>
          </p:sp>
          <p:sp>
            <p:nvSpPr>
              <p:cNvPr id="52275" name="Line 15"/>
              <p:cNvSpPr/>
              <p:nvPr/>
            </p:nvSpPr>
            <p:spPr>
              <a:xfrm rot="8804473" flipV="1">
                <a:off x="5097" y="1459"/>
                <a:ext cx="12" cy="434"/>
              </a:xfrm>
              <a:prstGeom prst="line">
                <a:avLst/>
              </a:prstGeom>
              <a:ln w="38100" cap="flat" cmpd="sng">
                <a:solidFill>
                  <a:schemeClr val="tx1"/>
                </a:solidFill>
                <a:prstDash val="solid"/>
                <a:headEnd type="none" w="med" len="med"/>
                <a:tailEnd type="none" w="med" len="med"/>
              </a:ln>
            </p:spPr>
          </p:sp>
          <p:sp>
            <p:nvSpPr>
              <p:cNvPr id="52276" name="Rectangle 16"/>
              <p:cNvSpPr/>
              <p:nvPr/>
            </p:nvSpPr>
            <p:spPr>
              <a:xfrm rot="-8840949" flipH="1">
                <a:off x="4323" y="1306"/>
                <a:ext cx="112"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2277" name="Line 17"/>
              <p:cNvSpPr/>
              <p:nvPr/>
            </p:nvSpPr>
            <p:spPr>
              <a:xfrm rot="-8840949">
                <a:off x="4534" y="927"/>
                <a:ext cx="13" cy="421"/>
              </a:xfrm>
              <a:prstGeom prst="line">
                <a:avLst/>
              </a:prstGeom>
              <a:ln w="38100" cap="flat" cmpd="sng">
                <a:solidFill>
                  <a:schemeClr val="tx1"/>
                </a:solidFill>
                <a:prstDash val="solid"/>
                <a:headEnd type="none" w="med" len="med"/>
                <a:tailEnd type="none" w="med" len="med"/>
              </a:ln>
            </p:spPr>
          </p:sp>
          <p:sp>
            <p:nvSpPr>
              <p:cNvPr id="52278" name="Line 18"/>
              <p:cNvSpPr/>
              <p:nvPr/>
            </p:nvSpPr>
            <p:spPr>
              <a:xfrm rot="-8840949" flipV="1">
                <a:off x="4189" y="1488"/>
                <a:ext cx="1" cy="413"/>
              </a:xfrm>
              <a:prstGeom prst="line">
                <a:avLst/>
              </a:prstGeom>
              <a:ln w="38100" cap="flat" cmpd="sng">
                <a:solidFill>
                  <a:schemeClr val="tx1"/>
                </a:solidFill>
                <a:prstDash val="solid"/>
                <a:headEnd type="none" w="med" len="med"/>
                <a:tailEnd type="none" w="med" len="med"/>
              </a:ln>
            </p:spPr>
          </p:sp>
          <p:sp>
            <p:nvSpPr>
              <p:cNvPr id="52279" name="Line 19"/>
              <p:cNvSpPr/>
              <p:nvPr/>
            </p:nvSpPr>
            <p:spPr>
              <a:xfrm>
                <a:off x="5207" y="1869"/>
                <a:ext cx="0" cy="310"/>
              </a:xfrm>
              <a:prstGeom prst="line">
                <a:avLst/>
              </a:prstGeom>
              <a:ln w="38100" cap="flat" cmpd="sng">
                <a:solidFill>
                  <a:schemeClr val="tx1"/>
                </a:solidFill>
                <a:prstDash val="solid"/>
                <a:headEnd type="none" w="med" len="med"/>
                <a:tailEnd type="none" w="med" len="med"/>
              </a:ln>
            </p:spPr>
          </p:sp>
          <p:sp>
            <p:nvSpPr>
              <p:cNvPr id="52280" name="Line 20"/>
              <p:cNvSpPr/>
              <p:nvPr/>
            </p:nvSpPr>
            <p:spPr>
              <a:xfrm flipH="1">
                <a:off x="3586" y="2158"/>
                <a:ext cx="1632" cy="0"/>
              </a:xfrm>
              <a:prstGeom prst="line">
                <a:avLst/>
              </a:prstGeom>
              <a:ln w="38100" cap="flat" cmpd="sng">
                <a:solidFill>
                  <a:schemeClr val="tx1"/>
                </a:solidFill>
                <a:prstDash val="solid"/>
                <a:headEnd type="none" w="med" len="med"/>
                <a:tailEnd type="none" w="med" len="med"/>
              </a:ln>
            </p:spPr>
          </p:sp>
          <p:grpSp>
            <p:nvGrpSpPr>
              <p:cNvPr id="52281" name="Group 21"/>
              <p:cNvGrpSpPr/>
              <p:nvPr/>
            </p:nvGrpSpPr>
            <p:grpSpPr>
              <a:xfrm>
                <a:off x="3531" y="936"/>
                <a:ext cx="1111" cy="55"/>
                <a:chOff x="3509" y="960"/>
                <a:chExt cx="1111" cy="55"/>
              </a:xfrm>
            </p:grpSpPr>
            <p:sp>
              <p:nvSpPr>
                <p:cNvPr id="52300" name="Line 22"/>
                <p:cNvSpPr/>
                <p:nvPr/>
              </p:nvSpPr>
              <p:spPr>
                <a:xfrm flipH="1">
                  <a:off x="3564" y="994"/>
                  <a:ext cx="1056" cy="0"/>
                </a:xfrm>
                <a:prstGeom prst="line">
                  <a:avLst/>
                </a:prstGeom>
                <a:ln w="38100" cap="flat" cmpd="sng">
                  <a:solidFill>
                    <a:schemeClr val="tx1"/>
                  </a:solidFill>
                  <a:prstDash val="solid"/>
                  <a:headEnd type="none" w="med" len="med"/>
                  <a:tailEnd type="none" w="med" len="med"/>
                </a:ln>
              </p:spPr>
            </p:sp>
            <p:sp>
              <p:nvSpPr>
                <p:cNvPr id="115" name="Oval 23"/>
                <p:cNvSpPr>
                  <a:spLocks noChangeArrowheads="1"/>
                </p:cNvSpPr>
                <p:nvPr/>
              </p:nvSpPr>
              <p:spPr bwMode="auto">
                <a:xfrm>
                  <a:off x="3509" y="960"/>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sp>
            <p:nvSpPr>
              <p:cNvPr id="95" name="Oval 24"/>
              <p:cNvSpPr>
                <a:spLocks noChangeArrowheads="1"/>
              </p:cNvSpPr>
              <p:nvPr/>
            </p:nvSpPr>
            <p:spPr bwMode="auto">
              <a:xfrm>
                <a:off x="3509" y="2133"/>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96" name="Oval 25"/>
              <p:cNvSpPr>
                <a:spLocks noChangeArrowheads="1"/>
              </p:cNvSpPr>
              <p:nvPr/>
            </p:nvSpPr>
            <p:spPr bwMode="auto">
              <a:xfrm>
                <a:off x="3509" y="1826"/>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97" name="Rectangle 26"/>
              <p:cNvSpPr>
                <a:spLocks noChangeArrowheads="1"/>
              </p:cNvSpPr>
              <p:nvPr/>
            </p:nvSpPr>
            <p:spPr bwMode="auto">
              <a:xfrm>
                <a:off x="4656" y="776"/>
                <a:ext cx="228" cy="327"/>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1</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98" name="Rectangle 27"/>
              <p:cNvSpPr>
                <a:spLocks noChangeArrowheads="1"/>
              </p:cNvSpPr>
              <p:nvPr/>
            </p:nvSpPr>
            <p:spPr bwMode="auto">
              <a:xfrm>
                <a:off x="5209" y="1720"/>
                <a:ext cx="213" cy="291"/>
              </a:xfrm>
              <a:prstGeom prst="rect">
                <a:avLst/>
              </a:prstGeom>
              <a:noFill/>
              <a:ln w="9525">
                <a:noFill/>
                <a:miter lim="800000"/>
              </a:ln>
              <a:effectLst/>
            </p:spPr>
            <p:txBody>
              <a:bodyPr wrap="none">
                <a:spAutoFit/>
              </a:bodyPr>
              <a:p>
                <a:pPr eaLnBrk="0" hangingPunct="0"/>
                <a:r>
                  <a:rPr lang="en-US" altLang="zh-CN" b="1">
                    <a:solidFill>
                      <a:srgbClr val="CC0000"/>
                    </a:solidFill>
                    <a:effectLst>
                      <a:outerShdw blurRad="38100" dist="38100" dir="2700000">
                        <a:srgbClr val="C0C0C0"/>
                      </a:outerShdw>
                    </a:effectLst>
                    <a:latin typeface="Times New Roman" panose="02020603050405020304" pitchFamily="18" charset="0"/>
                  </a:rPr>
                  <a:t>3</a:t>
                </a:r>
                <a:endParaRPr lang="en-US" altLang="zh-CN" b="1">
                  <a:solidFill>
                    <a:srgbClr val="CC0000"/>
                  </a:solidFill>
                  <a:effectLst>
                    <a:outerShdw blurRad="38100" dist="38100" dir="2700000">
                      <a:srgbClr val="C0C0C0"/>
                    </a:outerShdw>
                  </a:effectLst>
                  <a:latin typeface="Times New Roman" panose="02020603050405020304" pitchFamily="18" charset="0"/>
                </a:endParaRPr>
              </a:p>
            </p:txBody>
          </p:sp>
          <p:sp>
            <p:nvSpPr>
              <p:cNvPr id="99" name="Rectangle 28"/>
              <p:cNvSpPr>
                <a:spLocks noChangeArrowheads="1"/>
              </p:cNvSpPr>
              <p:nvPr/>
            </p:nvSpPr>
            <p:spPr bwMode="auto">
              <a:xfrm>
                <a:off x="4032" y="1824"/>
                <a:ext cx="229" cy="330"/>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2</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100" name="Rectangle 29"/>
              <p:cNvSpPr>
                <a:spLocks noChangeArrowheads="1"/>
              </p:cNvSpPr>
              <p:nvPr/>
            </p:nvSpPr>
            <p:spPr bwMode="auto">
              <a:xfrm>
                <a:off x="4680" y="1409"/>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31</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01" name="Rectangle 30"/>
              <p:cNvSpPr>
                <a:spLocks noChangeArrowheads="1"/>
              </p:cNvSpPr>
              <p:nvPr/>
            </p:nvSpPr>
            <p:spPr bwMode="auto">
              <a:xfrm>
                <a:off x="4383" y="1496"/>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23</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02" name="Rectangle 31"/>
              <p:cNvSpPr>
                <a:spLocks noChangeArrowheads="1"/>
              </p:cNvSpPr>
              <p:nvPr/>
            </p:nvSpPr>
            <p:spPr bwMode="auto">
              <a:xfrm>
                <a:off x="4422" y="1217"/>
                <a:ext cx="420"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12</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nvGrpSpPr>
              <p:cNvPr id="52290" name="Group 33"/>
              <p:cNvGrpSpPr/>
              <p:nvPr/>
            </p:nvGrpSpPr>
            <p:grpSpPr>
              <a:xfrm>
                <a:off x="3600" y="576"/>
                <a:ext cx="327" cy="1513"/>
                <a:chOff x="3552" y="384"/>
                <a:chExt cx="327" cy="1513"/>
              </a:xfrm>
            </p:grpSpPr>
            <p:grpSp>
              <p:nvGrpSpPr>
                <p:cNvPr id="52291" name="Group 34"/>
                <p:cNvGrpSpPr/>
                <p:nvPr/>
              </p:nvGrpSpPr>
              <p:grpSpPr>
                <a:xfrm>
                  <a:off x="3552" y="384"/>
                  <a:ext cx="327" cy="336"/>
                  <a:chOff x="633" y="336"/>
                  <a:chExt cx="327" cy="336"/>
                </a:xfrm>
              </p:grpSpPr>
              <p:sp>
                <p:nvSpPr>
                  <p:cNvPr id="52298" name="Line 35"/>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13" name="Rectangle 36"/>
                  <p:cNvSpPr>
                    <a:spLocks noChangeArrowheads="1"/>
                  </p:cNvSpPr>
                  <p:nvPr/>
                </p:nvSpPr>
                <p:spPr bwMode="auto">
                  <a:xfrm>
                    <a:off x="633" y="336"/>
                    <a:ext cx="249" cy="294"/>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52292" name="Group 37"/>
                <p:cNvGrpSpPr/>
                <p:nvPr/>
              </p:nvGrpSpPr>
              <p:grpSpPr>
                <a:xfrm>
                  <a:off x="3552" y="1246"/>
                  <a:ext cx="327" cy="338"/>
                  <a:chOff x="633" y="334"/>
                  <a:chExt cx="327" cy="338"/>
                </a:xfrm>
              </p:grpSpPr>
              <p:sp>
                <p:nvSpPr>
                  <p:cNvPr id="52296" name="Line 38"/>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11" name="Rectangle 39"/>
                  <p:cNvSpPr>
                    <a:spLocks noChangeArrowheads="1"/>
                  </p:cNvSpPr>
                  <p:nvPr/>
                </p:nvSpPr>
                <p:spPr bwMode="auto">
                  <a:xfrm>
                    <a:off x="633" y="334"/>
                    <a:ext cx="249" cy="294"/>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52293" name="Group 40"/>
                <p:cNvGrpSpPr/>
                <p:nvPr/>
              </p:nvGrpSpPr>
              <p:grpSpPr>
                <a:xfrm>
                  <a:off x="3565" y="1593"/>
                  <a:ext cx="314" cy="304"/>
                  <a:chOff x="646" y="368"/>
                  <a:chExt cx="314" cy="304"/>
                </a:xfrm>
              </p:grpSpPr>
              <p:sp>
                <p:nvSpPr>
                  <p:cNvPr id="52294" name="Line 41"/>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09" name="Rectangle 42"/>
                  <p:cNvSpPr>
                    <a:spLocks noChangeArrowheads="1"/>
                  </p:cNvSpPr>
                  <p:nvPr/>
                </p:nvSpPr>
                <p:spPr bwMode="auto">
                  <a:xfrm>
                    <a:off x="702" y="368"/>
                    <a:ext cx="249" cy="294"/>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grpSp>
        <p:sp>
          <p:nvSpPr>
            <p:cNvPr id="52267" name="Oval 43"/>
            <p:cNvSpPr/>
            <p:nvPr/>
          </p:nvSpPr>
          <p:spPr>
            <a:xfrm>
              <a:off x="2387572" y="18811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2268" name="Oval 44"/>
            <p:cNvSpPr/>
            <p:nvPr/>
          </p:nvSpPr>
          <p:spPr>
            <a:xfrm>
              <a:off x="3301972" y="32527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2269" name="Oval 45"/>
            <p:cNvSpPr/>
            <p:nvPr/>
          </p:nvSpPr>
          <p:spPr>
            <a:xfrm>
              <a:off x="1535085" y="3267060"/>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grpSp>
        <p:nvGrpSpPr>
          <p:cNvPr id="52233" name="Group 46"/>
          <p:cNvGrpSpPr/>
          <p:nvPr/>
        </p:nvGrpSpPr>
        <p:grpSpPr>
          <a:xfrm>
            <a:off x="5929313" y="573405"/>
            <a:ext cx="2854325" cy="2857500"/>
            <a:chOff x="624" y="480"/>
            <a:chExt cx="1798" cy="1598"/>
          </a:xfrm>
        </p:grpSpPr>
        <p:grpSp>
          <p:nvGrpSpPr>
            <p:cNvPr id="52235" name="Group 47"/>
            <p:cNvGrpSpPr/>
            <p:nvPr/>
          </p:nvGrpSpPr>
          <p:grpSpPr>
            <a:xfrm>
              <a:off x="624" y="480"/>
              <a:ext cx="1798" cy="1598"/>
              <a:chOff x="624" y="480"/>
              <a:chExt cx="1798" cy="1598"/>
            </a:xfrm>
          </p:grpSpPr>
          <p:sp>
            <p:nvSpPr>
              <p:cNvPr id="52237" name="Line 49"/>
              <p:cNvSpPr/>
              <p:nvPr/>
            </p:nvSpPr>
            <p:spPr>
              <a:xfrm rot="5400000" flipH="1" flipV="1">
                <a:off x="895" y="659"/>
                <a:ext cx="0" cy="314"/>
              </a:xfrm>
              <a:prstGeom prst="line">
                <a:avLst/>
              </a:prstGeom>
              <a:ln w="38100" cap="flat" cmpd="sng">
                <a:solidFill>
                  <a:srgbClr val="FF0000"/>
                </a:solidFill>
                <a:prstDash val="solid"/>
                <a:headEnd type="none" w="med" len="med"/>
                <a:tailEnd type="triangle" w="sm" len="med"/>
              </a:ln>
            </p:spPr>
          </p:sp>
          <p:sp>
            <p:nvSpPr>
              <p:cNvPr id="121" name="Rectangle 50"/>
              <p:cNvSpPr>
                <a:spLocks noChangeArrowheads="1"/>
              </p:cNvSpPr>
              <p:nvPr/>
            </p:nvSpPr>
            <p:spPr bwMode="auto">
              <a:xfrm>
                <a:off x="725" y="480"/>
                <a:ext cx="275" cy="292"/>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nvGrpSpPr>
              <p:cNvPr id="52239" name="Group 51"/>
              <p:cNvGrpSpPr/>
              <p:nvPr/>
            </p:nvGrpSpPr>
            <p:grpSpPr>
              <a:xfrm>
                <a:off x="716" y="1304"/>
                <a:ext cx="327" cy="336"/>
                <a:chOff x="633" y="336"/>
                <a:chExt cx="327" cy="336"/>
              </a:xfrm>
            </p:grpSpPr>
            <p:sp>
              <p:nvSpPr>
                <p:cNvPr id="52264" name="Line 52"/>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48" name="Rectangle 53"/>
                <p:cNvSpPr>
                  <a:spLocks noChangeArrowheads="1"/>
                </p:cNvSpPr>
                <p:nvPr/>
              </p:nvSpPr>
              <p:spPr bwMode="auto">
                <a:xfrm>
                  <a:off x="633" y="336"/>
                  <a:ext cx="275" cy="292"/>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sp>
            <p:nvSpPr>
              <p:cNvPr id="52240" name="Line 54"/>
              <p:cNvSpPr/>
              <p:nvPr/>
            </p:nvSpPr>
            <p:spPr>
              <a:xfrm rot="5400000" flipH="1" flipV="1">
                <a:off x="886" y="1859"/>
                <a:ext cx="0" cy="314"/>
              </a:xfrm>
              <a:prstGeom prst="line">
                <a:avLst/>
              </a:prstGeom>
              <a:ln w="38100" cap="flat" cmpd="sng">
                <a:solidFill>
                  <a:srgbClr val="FF0000"/>
                </a:solidFill>
                <a:prstDash val="solid"/>
                <a:headEnd type="none" w="med" len="med"/>
                <a:tailEnd type="triangle" w="sm" len="med"/>
              </a:ln>
            </p:spPr>
          </p:sp>
          <p:sp>
            <p:nvSpPr>
              <p:cNvPr id="124" name="Rectangle 55"/>
              <p:cNvSpPr>
                <a:spLocks noChangeArrowheads="1"/>
              </p:cNvSpPr>
              <p:nvPr/>
            </p:nvSpPr>
            <p:spPr bwMode="auto">
              <a:xfrm>
                <a:off x="716" y="1689"/>
                <a:ext cx="275" cy="292"/>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52242" name="Text Box 56"/>
              <p:cNvSpPr txBox="1">
                <a:spLocks noChangeAspect="1"/>
              </p:cNvSpPr>
              <p:nvPr/>
            </p:nvSpPr>
            <p:spPr>
              <a:xfrm>
                <a:off x="1052" y="1661"/>
                <a:ext cx="229" cy="330"/>
              </a:xfrm>
              <a:prstGeom prst="rect">
                <a:avLst/>
              </a:prstGeom>
              <a:noFill/>
              <a:ln w="38100">
                <a:noFill/>
              </a:ln>
            </p:spPr>
            <p:txBody>
              <a:bodyPr wrap="none" anchor="ctr">
                <a:spAutoFit/>
              </a:bodyPr>
              <a:p>
                <a:pPr algn="ctr" eaLnBrk="0" hangingPunct="0"/>
                <a:r>
                  <a:rPr lang="en-US" altLang="zh-CN" sz="2800" b="1">
                    <a:solidFill>
                      <a:srgbClr val="CC0000"/>
                    </a:solidFill>
                    <a:latin typeface="Times New Roman" panose="02020603050405020304" pitchFamily="18" charset="0"/>
                  </a:rPr>
                  <a:t>2</a:t>
                </a:r>
                <a:endParaRPr lang="en-US" altLang="zh-CN" sz="2800" b="1">
                  <a:latin typeface="Times New Roman" panose="02020603050405020304" pitchFamily="18" charset="0"/>
                </a:endParaRPr>
              </a:p>
            </p:txBody>
          </p:sp>
          <p:sp>
            <p:nvSpPr>
              <p:cNvPr id="52243" name="Text Box 57"/>
              <p:cNvSpPr txBox="1">
                <a:spLocks noChangeAspect="1"/>
              </p:cNvSpPr>
              <p:nvPr/>
            </p:nvSpPr>
            <p:spPr>
              <a:xfrm>
                <a:off x="2209" y="1578"/>
                <a:ext cx="213" cy="291"/>
              </a:xfrm>
              <a:prstGeom prst="rect">
                <a:avLst/>
              </a:prstGeom>
              <a:noFill/>
              <a:ln w="38100">
                <a:noFill/>
              </a:ln>
            </p:spPr>
            <p:txBody>
              <a:bodyPr wrap="none" anchor="ctr">
                <a:spAutoFit/>
              </a:bodyPr>
              <a:p>
                <a:pPr algn="ctr" eaLnBrk="0" hangingPunct="0"/>
                <a:r>
                  <a:rPr lang="en-US" altLang="zh-CN" b="1">
                    <a:solidFill>
                      <a:srgbClr val="CC0000"/>
                    </a:solidFill>
                    <a:latin typeface="Times New Roman" panose="02020603050405020304" pitchFamily="18" charset="0"/>
                  </a:rPr>
                  <a:t>3</a:t>
                </a:r>
                <a:endParaRPr lang="en-US" altLang="zh-CN">
                  <a:latin typeface="Times New Roman" panose="02020603050405020304" pitchFamily="18" charset="0"/>
                </a:endParaRPr>
              </a:p>
            </p:txBody>
          </p:sp>
          <p:sp>
            <p:nvSpPr>
              <p:cNvPr id="52244" name="Rectangle 58"/>
              <p:cNvSpPr/>
              <p:nvPr/>
            </p:nvSpPr>
            <p:spPr>
              <a:xfrm rot="10800000">
                <a:off x="1567" y="1028"/>
                <a:ext cx="109" cy="245"/>
              </a:xfrm>
              <a:prstGeom prst="rect">
                <a:avLst/>
              </a:prstGeom>
              <a:noFill/>
              <a:ln w="38100" cap="flat" cmpd="sng">
                <a:solidFill>
                  <a:schemeClr val="tx2"/>
                </a:solidFill>
                <a:prstDash val="solid"/>
                <a:miter/>
                <a:headEnd type="none" w="med" len="med"/>
                <a:tailEnd type="none" w="med" len="med"/>
              </a:ln>
            </p:spPr>
            <p:txBody>
              <a:bodyPr rot="10800000"/>
              <a:p>
                <a:pPr algn="ctr" eaLnBrk="0" hangingPunct="0"/>
                <a:endParaRPr lang="en-US" altLang="zh-CN" sz="2800" b="1">
                  <a:solidFill>
                    <a:srgbClr val="000000"/>
                  </a:solidFill>
                  <a:latin typeface="Times New Roman" panose="02020603050405020304" pitchFamily="18" charset="0"/>
                </a:endParaRPr>
              </a:p>
            </p:txBody>
          </p:sp>
          <p:sp>
            <p:nvSpPr>
              <p:cNvPr id="52245" name="Line 59"/>
              <p:cNvSpPr/>
              <p:nvPr/>
            </p:nvSpPr>
            <p:spPr>
              <a:xfrm>
                <a:off x="1628" y="1276"/>
                <a:ext cx="0" cy="113"/>
              </a:xfrm>
              <a:prstGeom prst="line">
                <a:avLst/>
              </a:prstGeom>
              <a:ln w="38100" cap="flat" cmpd="sng">
                <a:solidFill>
                  <a:schemeClr val="tx1"/>
                </a:solidFill>
                <a:prstDash val="solid"/>
                <a:headEnd type="none" w="med" len="med"/>
                <a:tailEnd type="none" w="med" len="med"/>
              </a:ln>
            </p:spPr>
          </p:sp>
          <p:sp>
            <p:nvSpPr>
              <p:cNvPr id="52246" name="Line 60"/>
              <p:cNvSpPr/>
              <p:nvPr/>
            </p:nvSpPr>
            <p:spPr>
              <a:xfrm flipV="1">
                <a:off x="1628" y="879"/>
                <a:ext cx="0" cy="165"/>
              </a:xfrm>
              <a:prstGeom prst="line">
                <a:avLst/>
              </a:prstGeom>
              <a:ln w="38100" cap="flat" cmpd="sng">
                <a:solidFill>
                  <a:schemeClr val="tx1"/>
                </a:solidFill>
                <a:prstDash val="solid"/>
                <a:headEnd type="none" w="med" len="med"/>
                <a:tailEnd type="none" w="med" len="med"/>
              </a:ln>
            </p:spPr>
          </p:sp>
          <p:sp>
            <p:nvSpPr>
              <p:cNvPr id="52247" name="Line 61"/>
              <p:cNvSpPr/>
              <p:nvPr/>
            </p:nvSpPr>
            <p:spPr>
              <a:xfrm>
                <a:off x="2204" y="1736"/>
                <a:ext cx="0" cy="342"/>
              </a:xfrm>
              <a:prstGeom prst="line">
                <a:avLst/>
              </a:prstGeom>
              <a:ln w="38100" cap="flat" cmpd="sng">
                <a:solidFill>
                  <a:schemeClr val="tx1"/>
                </a:solidFill>
                <a:prstDash val="solid"/>
                <a:headEnd type="none" w="med" len="med"/>
                <a:tailEnd type="none" w="med" len="med"/>
              </a:ln>
            </p:spPr>
          </p:sp>
          <p:sp>
            <p:nvSpPr>
              <p:cNvPr id="52248" name="Rectangle 62"/>
              <p:cNvSpPr/>
              <p:nvPr/>
            </p:nvSpPr>
            <p:spPr>
              <a:xfrm>
                <a:off x="1239" y="979"/>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1</a:t>
                </a:r>
                <a:endParaRPr lang="en-US" altLang="zh-CN" sz="2800" b="1" i="1">
                  <a:latin typeface="Times New Roman" panose="02020603050405020304" pitchFamily="18" charset="0"/>
                </a:endParaRPr>
              </a:p>
            </p:txBody>
          </p:sp>
          <p:sp>
            <p:nvSpPr>
              <p:cNvPr id="52249" name="Line 63"/>
              <p:cNvSpPr/>
              <p:nvPr/>
            </p:nvSpPr>
            <p:spPr>
              <a:xfrm>
                <a:off x="668" y="890"/>
                <a:ext cx="960" cy="0"/>
              </a:xfrm>
              <a:prstGeom prst="line">
                <a:avLst/>
              </a:prstGeom>
              <a:ln w="38100" cap="flat" cmpd="sng">
                <a:solidFill>
                  <a:schemeClr val="tx1"/>
                </a:solidFill>
                <a:prstDash val="solid"/>
                <a:headEnd type="none" w="med" len="med"/>
                <a:tailEnd type="none" w="med" len="med"/>
              </a:ln>
            </p:spPr>
          </p:sp>
          <p:sp>
            <p:nvSpPr>
              <p:cNvPr id="52250" name="Line 64"/>
              <p:cNvSpPr/>
              <p:nvPr/>
            </p:nvSpPr>
            <p:spPr>
              <a:xfrm>
                <a:off x="676" y="2064"/>
                <a:ext cx="1534" cy="0"/>
              </a:xfrm>
              <a:prstGeom prst="line">
                <a:avLst/>
              </a:prstGeom>
              <a:ln w="38100" cap="flat" cmpd="sng">
                <a:solidFill>
                  <a:schemeClr val="tx1"/>
                </a:solidFill>
                <a:prstDash val="solid"/>
                <a:headEnd type="none" w="med" len="med"/>
                <a:tailEnd type="none" w="med" len="med"/>
              </a:ln>
            </p:spPr>
          </p:sp>
          <p:sp>
            <p:nvSpPr>
              <p:cNvPr id="52251" name="Oval 65"/>
              <p:cNvSpPr/>
              <p:nvPr/>
            </p:nvSpPr>
            <p:spPr>
              <a:xfrm>
                <a:off x="624" y="2017"/>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2252" name="Oval 66"/>
              <p:cNvSpPr/>
              <p:nvPr/>
            </p:nvSpPr>
            <p:spPr>
              <a:xfrm>
                <a:off x="624" y="1728"/>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2253" name="Oval 67"/>
              <p:cNvSpPr/>
              <p:nvPr/>
            </p:nvSpPr>
            <p:spPr>
              <a:xfrm>
                <a:off x="646" y="864"/>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2254" name="Rectangle 68"/>
              <p:cNvSpPr/>
              <p:nvPr/>
            </p:nvSpPr>
            <p:spPr>
              <a:xfrm>
                <a:off x="1868" y="1196"/>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3</a:t>
                </a:r>
                <a:endParaRPr lang="en-US" altLang="zh-CN" sz="2800" b="1" i="1">
                  <a:latin typeface="Times New Roman" panose="02020603050405020304" pitchFamily="18" charset="0"/>
                </a:endParaRPr>
              </a:p>
            </p:txBody>
          </p:sp>
          <p:sp>
            <p:nvSpPr>
              <p:cNvPr id="52255" name="Rectangle 69"/>
              <p:cNvSpPr/>
              <p:nvPr/>
            </p:nvSpPr>
            <p:spPr>
              <a:xfrm>
                <a:off x="1340" y="1512"/>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2</a:t>
                </a:r>
                <a:endParaRPr lang="en-US" altLang="zh-CN" sz="2800" b="1" i="1">
                  <a:latin typeface="Times New Roman" panose="02020603050405020304" pitchFamily="18" charset="0"/>
                </a:endParaRPr>
              </a:p>
            </p:txBody>
          </p:sp>
          <p:sp>
            <p:nvSpPr>
              <p:cNvPr id="52256" name="Rectangle 70"/>
              <p:cNvSpPr/>
              <p:nvPr/>
            </p:nvSpPr>
            <p:spPr>
              <a:xfrm rot="-7074628">
                <a:off x="1327" y="1424"/>
                <a:ext cx="118" cy="240"/>
              </a:xfrm>
              <a:prstGeom prst="rect">
                <a:avLst/>
              </a:prstGeom>
              <a:noFill/>
              <a:ln w="38100" cap="flat" cmpd="sng">
                <a:solidFill>
                  <a:schemeClr val="tx2"/>
                </a:solidFill>
                <a:prstDash val="solid"/>
                <a:miter/>
                <a:headEnd type="none" w="med" len="med"/>
                <a:tailEnd type="none" w="med" len="med"/>
              </a:ln>
            </p:spPr>
            <p:txBody>
              <a:bodyPr vert="eaVert"/>
              <a:p>
                <a:pPr algn="ctr" eaLnBrk="0" hangingPunct="0"/>
                <a:endParaRPr lang="en-US" altLang="zh-CN" sz="2800" b="1">
                  <a:solidFill>
                    <a:srgbClr val="000000"/>
                  </a:solidFill>
                  <a:latin typeface="Times New Roman" panose="02020603050405020304" pitchFamily="18" charset="0"/>
                </a:endParaRPr>
              </a:p>
            </p:txBody>
          </p:sp>
          <p:sp>
            <p:nvSpPr>
              <p:cNvPr id="52257" name="Line 71"/>
              <p:cNvSpPr/>
              <p:nvPr/>
            </p:nvSpPr>
            <p:spPr>
              <a:xfrm flipH="1">
                <a:off x="1052" y="1602"/>
                <a:ext cx="240" cy="150"/>
              </a:xfrm>
              <a:prstGeom prst="line">
                <a:avLst/>
              </a:prstGeom>
              <a:ln w="38100" cap="flat" cmpd="sng">
                <a:solidFill>
                  <a:schemeClr val="tx1"/>
                </a:solidFill>
                <a:prstDash val="solid"/>
                <a:headEnd type="none" w="med" len="med"/>
                <a:tailEnd type="none" w="med" len="med"/>
              </a:ln>
            </p:spPr>
          </p:sp>
          <p:sp>
            <p:nvSpPr>
              <p:cNvPr id="52258" name="Line 72"/>
              <p:cNvSpPr/>
              <p:nvPr/>
            </p:nvSpPr>
            <p:spPr>
              <a:xfrm flipV="1">
                <a:off x="1484" y="1392"/>
                <a:ext cx="144" cy="96"/>
              </a:xfrm>
              <a:prstGeom prst="line">
                <a:avLst/>
              </a:prstGeom>
              <a:ln w="38100" cap="flat" cmpd="sng">
                <a:solidFill>
                  <a:schemeClr val="tx1"/>
                </a:solidFill>
                <a:prstDash val="solid"/>
                <a:headEnd type="none" w="med" len="med"/>
                <a:tailEnd type="none" w="med" len="med"/>
              </a:ln>
            </p:spPr>
          </p:sp>
          <p:sp>
            <p:nvSpPr>
              <p:cNvPr id="52259" name="Rectangle 73"/>
              <p:cNvSpPr/>
              <p:nvPr/>
            </p:nvSpPr>
            <p:spPr>
              <a:xfrm rot="7411600" flipH="1">
                <a:off x="1828" y="1412"/>
                <a:ext cx="109" cy="270"/>
              </a:xfrm>
              <a:prstGeom prst="rect">
                <a:avLst/>
              </a:prstGeom>
              <a:noFill/>
              <a:ln w="38100" cap="flat" cmpd="sng">
                <a:solidFill>
                  <a:schemeClr val="tx2"/>
                </a:solidFill>
                <a:prstDash val="solid"/>
                <a:miter/>
                <a:headEnd type="none" w="med" len="med"/>
                <a:tailEnd type="none" w="med" len="med"/>
              </a:ln>
            </p:spPr>
            <p:txBody>
              <a:bodyPr rot="10800000" vert="eaVert"/>
              <a:p>
                <a:pPr algn="ctr" eaLnBrk="0" hangingPunct="0"/>
                <a:endParaRPr lang="en-US" altLang="zh-CN" sz="2800" b="1">
                  <a:solidFill>
                    <a:srgbClr val="000000"/>
                  </a:solidFill>
                  <a:latin typeface="Times New Roman" panose="02020603050405020304" pitchFamily="18" charset="0"/>
                </a:endParaRPr>
              </a:p>
            </p:txBody>
          </p:sp>
          <p:sp>
            <p:nvSpPr>
              <p:cNvPr id="52260" name="Line 74"/>
              <p:cNvSpPr/>
              <p:nvPr/>
            </p:nvSpPr>
            <p:spPr>
              <a:xfrm>
                <a:off x="2012" y="1617"/>
                <a:ext cx="192" cy="120"/>
              </a:xfrm>
              <a:prstGeom prst="line">
                <a:avLst/>
              </a:prstGeom>
              <a:ln w="38100" cap="flat" cmpd="sng">
                <a:solidFill>
                  <a:schemeClr val="tx1"/>
                </a:solidFill>
                <a:prstDash val="solid"/>
                <a:headEnd type="none" w="med" len="med"/>
                <a:tailEnd type="none" w="med" len="med"/>
              </a:ln>
            </p:spPr>
          </p:sp>
          <p:sp>
            <p:nvSpPr>
              <p:cNvPr id="52261" name="Line 75"/>
              <p:cNvSpPr/>
              <p:nvPr/>
            </p:nvSpPr>
            <p:spPr>
              <a:xfrm flipH="1" flipV="1">
                <a:off x="1628" y="1392"/>
                <a:ext cx="144" cy="96"/>
              </a:xfrm>
              <a:prstGeom prst="line">
                <a:avLst/>
              </a:prstGeom>
              <a:ln w="38100" cap="flat" cmpd="sng">
                <a:solidFill>
                  <a:schemeClr val="tx1"/>
                </a:solidFill>
                <a:prstDash val="solid"/>
                <a:headEnd type="none" w="med" len="med"/>
                <a:tailEnd type="none" w="med" len="med"/>
              </a:ln>
            </p:spPr>
          </p:sp>
          <p:sp>
            <p:nvSpPr>
              <p:cNvPr id="52262" name="Line 76"/>
              <p:cNvSpPr/>
              <p:nvPr/>
            </p:nvSpPr>
            <p:spPr>
              <a:xfrm>
                <a:off x="690" y="1756"/>
                <a:ext cx="384" cy="0"/>
              </a:xfrm>
              <a:prstGeom prst="line">
                <a:avLst/>
              </a:prstGeom>
              <a:ln w="38100" cap="flat" cmpd="sng">
                <a:solidFill>
                  <a:schemeClr val="tx1"/>
                </a:solidFill>
                <a:prstDash val="solid"/>
                <a:headEnd type="none" w="med" len="med"/>
                <a:tailEnd type="none" w="med" len="med"/>
              </a:ln>
            </p:spPr>
          </p:sp>
          <p:sp>
            <p:nvSpPr>
              <p:cNvPr id="52263" name="Oval 77"/>
              <p:cNvSpPr/>
              <p:nvPr/>
            </p:nvSpPr>
            <p:spPr>
              <a:xfrm>
                <a:off x="1605" y="1364"/>
                <a:ext cx="57" cy="57"/>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sp>
          <p:nvSpPr>
            <p:cNvPr id="52236" name="Rectangle 78"/>
            <p:cNvSpPr/>
            <p:nvPr/>
          </p:nvSpPr>
          <p:spPr>
            <a:xfrm>
              <a:off x="1632" y="768"/>
              <a:ext cx="228" cy="327"/>
            </a:xfrm>
            <a:prstGeom prst="rect">
              <a:avLst/>
            </a:prstGeom>
            <a:noFill/>
            <a:ln w="9525">
              <a:noFill/>
            </a:ln>
          </p:spPr>
          <p:txBody>
            <a:bodyPr wrap="none">
              <a:spAutoFit/>
            </a:bodyPr>
            <a:p>
              <a:r>
                <a:rPr lang="en-US" altLang="zh-CN" sz="2800" b="1">
                  <a:solidFill>
                    <a:srgbClr val="CC0000"/>
                  </a:solidFill>
                  <a:latin typeface="Times New Roman" panose="02020603050405020304" pitchFamily="18" charset="0"/>
                </a:rPr>
                <a:t>1</a:t>
              </a:r>
              <a:endParaRPr lang="en-US" altLang="zh-CN" sz="2800" b="1">
                <a:solidFill>
                  <a:srgbClr val="CC0000"/>
                </a:solidFill>
                <a:latin typeface="Times New Roman" panose="02020603050405020304" pitchFamily="18" charset="0"/>
              </a:endParaRPr>
            </a:p>
          </p:txBody>
        </p:sp>
      </p:grpSp>
      <p:sp>
        <p:nvSpPr>
          <p:cNvPr id="52234" name="Rectangle 5"/>
          <p:cNvSpPr/>
          <p:nvPr/>
        </p:nvSpPr>
        <p:spPr>
          <a:xfrm>
            <a:off x="0" y="0"/>
            <a:ext cx="9144000" cy="0"/>
          </a:xfrm>
          <a:prstGeom prst="rect">
            <a:avLst/>
          </a:prstGeom>
          <a:noFill/>
          <a:ln w="9525">
            <a:noFill/>
          </a:ln>
        </p:spPr>
        <p:txBody>
          <a:bodyPr wrap="none" anchor="ctr">
            <a:spAutoFit/>
          </a:bodyPr>
          <a:p>
            <a:endParaRPr lang="zh-CN" altLang="en-US" dirty="0">
              <a:latin typeface="Times New Roman" panose="02020603050405020304" pitchFamily="18" charset="0"/>
            </a:endParaRPr>
          </a:p>
        </p:txBody>
      </p:sp>
      <p:graphicFrame>
        <p:nvGraphicFramePr>
          <p:cNvPr id="52227" name="Object 4"/>
          <p:cNvGraphicFramePr/>
          <p:nvPr/>
        </p:nvGraphicFramePr>
        <p:xfrm>
          <a:off x="4071938" y="4500563"/>
          <a:ext cx="4951412" cy="857250"/>
        </p:xfrm>
        <a:graphic>
          <a:graphicData uri="http://schemas.openxmlformats.org/presentationml/2006/ole">
            <mc:AlternateContent xmlns:mc="http://schemas.openxmlformats.org/markup-compatibility/2006">
              <mc:Choice xmlns:v="urn:schemas-microsoft-com:vml" Requires="v">
                <p:oleObj spid="_x0000_s3458" name="" r:id="rId1" imgW="2209800" imgH="381000" progId="Equation.3">
                  <p:embed/>
                </p:oleObj>
              </mc:Choice>
              <mc:Fallback>
                <p:oleObj name="" r:id="rId1" imgW="2209800" imgH="381000" progId="Equation.3">
                  <p:embed/>
                  <p:pic>
                    <p:nvPicPr>
                      <p:cNvPr id="0" name="图片 3457"/>
                      <p:cNvPicPr/>
                      <p:nvPr/>
                    </p:nvPicPr>
                    <p:blipFill>
                      <a:blip r:embed="rId2"/>
                      <a:stretch>
                        <a:fillRect/>
                      </a:stretch>
                    </p:blipFill>
                    <p:spPr>
                      <a:xfrm>
                        <a:off x="4071938" y="4500563"/>
                        <a:ext cx="4951412" cy="857250"/>
                      </a:xfrm>
                      <a:prstGeom prst="rect">
                        <a:avLst/>
                      </a:prstGeom>
                      <a:noFill/>
                      <a:ln w="38100">
                        <a:noFill/>
                        <a:miter/>
                      </a:ln>
                    </p:spPr>
                  </p:pic>
                </p:oleObj>
              </mc:Fallback>
            </mc:AlternateContent>
          </a:graphicData>
        </a:graphic>
      </p:graphicFrame>
      <p:graphicFrame>
        <p:nvGraphicFramePr>
          <p:cNvPr id="8" name="对象 -2147482580"/>
          <p:cNvGraphicFramePr>
            <a:graphicFrameLocks noChangeAspect="1"/>
          </p:cNvGraphicFramePr>
          <p:nvPr/>
        </p:nvGraphicFramePr>
        <p:xfrm>
          <a:off x="1205865" y="3648710"/>
          <a:ext cx="2649220" cy="2698750"/>
        </p:xfrm>
        <a:graphic>
          <a:graphicData uri="http://schemas.openxmlformats.org/presentationml/2006/ole">
            <mc:AlternateContent xmlns:mc="http://schemas.openxmlformats.org/markup-compatibility/2006">
              <mc:Choice xmlns:v="urn:schemas-microsoft-com:vml" Requires="v">
                <p:oleObj spid="_x0000_s3076" name="" r:id="rId3" imgW="1295400" imgH="1371600" progId="Equation.DSMT4">
                  <p:embed/>
                </p:oleObj>
              </mc:Choice>
              <mc:Fallback>
                <p:oleObj name="" r:id="rId3" imgW="1295400" imgH="1371600" progId="Equation.DSMT4">
                  <p:embed/>
                  <p:pic>
                    <p:nvPicPr>
                      <p:cNvPr id="0" name="图片 3075"/>
                      <p:cNvPicPr/>
                      <p:nvPr/>
                    </p:nvPicPr>
                    <p:blipFill>
                      <a:blip r:embed="rId4"/>
                      <a:stretch>
                        <a:fillRect/>
                      </a:stretch>
                    </p:blipFill>
                    <p:spPr>
                      <a:xfrm>
                        <a:off x="1205865" y="3648710"/>
                        <a:ext cx="2649220" cy="26987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32"/>
                                        </p:tgtEl>
                                        <p:attrNameLst>
                                          <p:attrName>style.visibility</p:attrName>
                                        </p:attrNameLst>
                                      </p:cBhvr>
                                      <p:to>
                                        <p:strVal val="visible"/>
                                      </p:to>
                                    </p:set>
                                    <p:anim calcmode="lin" valueType="num">
                                      <p:cBhvr additive="base">
                                        <p:cTn id="7" dur="500" fill="hold"/>
                                        <p:tgtEl>
                                          <p:spTgt spid="52232"/>
                                        </p:tgtEl>
                                        <p:attrNameLst>
                                          <p:attrName>ppt_x</p:attrName>
                                        </p:attrNameLst>
                                      </p:cBhvr>
                                      <p:tavLst>
                                        <p:tav tm="0">
                                          <p:val>
                                            <p:strVal val="#ppt_x"/>
                                          </p:val>
                                        </p:tav>
                                        <p:tav tm="100000">
                                          <p:val>
                                            <p:strVal val="#ppt_x"/>
                                          </p:val>
                                        </p:tav>
                                      </p:tavLst>
                                    </p:anim>
                                    <p:anim calcmode="lin" valueType="num">
                                      <p:cBhvr additive="base">
                                        <p:cTn id="8" dur="500" fill="hold"/>
                                        <p:tgtEl>
                                          <p:spTgt spid="522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2230"/>
                                        </p:tgtEl>
                                        <p:attrNameLst>
                                          <p:attrName>style.visibility</p:attrName>
                                        </p:attrNameLst>
                                      </p:cBhvr>
                                      <p:to>
                                        <p:strVal val="visible"/>
                                      </p:to>
                                    </p:set>
                                    <p:anim calcmode="lin" valueType="num">
                                      <p:cBhvr additive="base">
                                        <p:cTn id="17" dur="500" fill="hold"/>
                                        <p:tgtEl>
                                          <p:spTgt spid="52230"/>
                                        </p:tgtEl>
                                        <p:attrNameLst>
                                          <p:attrName>ppt_x</p:attrName>
                                        </p:attrNameLst>
                                      </p:cBhvr>
                                      <p:tavLst>
                                        <p:tav tm="0">
                                          <p:val>
                                            <p:strVal val="#ppt_x"/>
                                          </p:val>
                                        </p:tav>
                                        <p:tav tm="100000">
                                          <p:val>
                                            <p:strVal val="#ppt_x"/>
                                          </p:val>
                                        </p:tav>
                                      </p:tavLst>
                                    </p:anim>
                                    <p:anim calcmode="lin" valueType="num">
                                      <p:cBhvr additive="base">
                                        <p:cTn id="18" dur="500" fill="hold"/>
                                        <p:tgtEl>
                                          <p:spTgt spid="522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2228"/>
                                        </p:tgtEl>
                                        <p:attrNameLst>
                                          <p:attrName>style.visibility</p:attrName>
                                        </p:attrNameLst>
                                      </p:cBhvr>
                                      <p:to>
                                        <p:strVal val="visible"/>
                                      </p:to>
                                    </p:set>
                                    <p:anim calcmode="lin" valueType="num">
                                      <p:cBhvr additive="base">
                                        <p:cTn id="23" dur="500" fill="hold"/>
                                        <p:tgtEl>
                                          <p:spTgt spid="52228"/>
                                        </p:tgtEl>
                                        <p:attrNameLst>
                                          <p:attrName>ppt_x</p:attrName>
                                        </p:attrNameLst>
                                      </p:cBhvr>
                                      <p:tavLst>
                                        <p:tav tm="0">
                                          <p:val>
                                            <p:strVal val="#ppt_x"/>
                                          </p:val>
                                        </p:tav>
                                        <p:tav tm="100000">
                                          <p:val>
                                            <p:strVal val="#ppt_x"/>
                                          </p:val>
                                        </p:tav>
                                      </p:tavLst>
                                    </p:anim>
                                    <p:anim calcmode="lin" valueType="num">
                                      <p:cBhvr additive="base">
                                        <p:cTn id="24"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2233"/>
                                        </p:tgtEl>
                                        <p:attrNameLst>
                                          <p:attrName>style.visibility</p:attrName>
                                        </p:attrNameLst>
                                      </p:cBhvr>
                                      <p:to>
                                        <p:strVal val="visible"/>
                                      </p:to>
                                    </p:set>
                                    <p:anim calcmode="lin" valueType="num">
                                      <p:cBhvr additive="base">
                                        <p:cTn id="29" dur="500" fill="hold"/>
                                        <p:tgtEl>
                                          <p:spTgt spid="52233"/>
                                        </p:tgtEl>
                                        <p:attrNameLst>
                                          <p:attrName>ppt_x</p:attrName>
                                        </p:attrNameLst>
                                      </p:cBhvr>
                                      <p:tavLst>
                                        <p:tav tm="0">
                                          <p:val>
                                            <p:strVal val="#ppt_x"/>
                                          </p:val>
                                        </p:tav>
                                        <p:tav tm="100000">
                                          <p:val>
                                            <p:strVal val="#ppt_x"/>
                                          </p:val>
                                        </p:tav>
                                      </p:tavLst>
                                    </p:anim>
                                    <p:anim calcmode="lin" valueType="num">
                                      <p:cBhvr additive="base">
                                        <p:cTn id="30" dur="500" fill="hold"/>
                                        <p:tgtEl>
                                          <p:spTgt spid="5223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2227"/>
                                        </p:tgtEl>
                                        <p:attrNameLst>
                                          <p:attrName>style.visibility</p:attrName>
                                        </p:attrNameLst>
                                      </p:cBhvr>
                                      <p:to>
                                        <p:strVal val="visible"/>
                                      </p:to>
                                    </p:set>
                                    <p:anim calcmode="lin" valueType="num">
                                      <p:cBhvr additive="base">
                                        <p:cTn id="41" dur="500" fill="hold"/>
                                        <p:tgtEl>
                                          <p:spTgt spid="52227"/>
                                        </p:tgtEl>
                                        <p:attrNameLst>
                                          <p:attrName>ppt_x</p:attrName>
                                        </p:attrNameLst>
                                      </p:cBhvr>
                                      <p:tavLst>
                                        <p:tav tm="0">
                                          <p:val>
                                            <p:strVal val="#ppt_x"/>
                                          </p:val>
                                        </p:tav>
                                        <p:tav tm="100000">
                                          <p:val>
                                            <p:strVal val="#ppt_x"/>
                                          </p:val>
                                        </p:tav>
                                      </p:tavLst>
                                    </p:anim>
                                    <p:anim calcmode="lin" valueType="num">
                                      <p:cBhvr additive="base">
                                        <p:cTn id="42" dur="500" fill="hold"/>
                                        <p:tgtEl>
                                          <p:spTgt spid="522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52230" grpId="0" animBg="1"/>
      <p:bldP spid="522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2" name="Rectangle 6"/>
          <p:cNvSpPr/>
          <p:nvPr/>
        </p:nvSpPr>
        <p:spPr>
          <a:xfrm>
            <a:off x="4071938" y="2430463"/>
            <a:ext cx="1187450" cy="519112"/>
          </a:xfrm>
          <a:prstGeom prst="rect">
            <a:avLst/>
          </a:prstGeom>
          <a:noFill/>
          <a:ln w="38100">
            <a:noFill/>
          </a:ln>
        </p:spPr>
        <p:txBody>
          <a:bodyPr wrap="none">
            <a:spAutoFit/>
          </a:bodyPr>
          <a:p>
            <a:pPr eaLnBrk="0" hangingPunct="0"/>
            <a:r>
              <a:rPr lang="en-US" altLang="zh-CN" sz="2800" b="1">
                <a:solidFill>
                  <a:srgbClr val="003399"/>
                </a:solidFill>
                <a:latin typeface="Times New Roman" panose="02020603050405020304" pitchFamily="18" charset="0"/>
              </a:rPr>
              <a:t>Y</a:t>
            </a:r>
            <a:r>
              <a:rPr lang="en-US" altLang="zh-CN" sz="2800" b="1">
                <a:solidFill>
                  <a:srgbClr val="003399"/>
                </a:solidFill>
                <a:latin typeface="Times New Roman" panose="02020603050405020304" pitchFamily="18" charset="0"/>
                <a:sym typeface="Symbol" panose="05050102010706020507" pitchFamily="18" charset="2"/>
              </a:rPr>
              <a:t>  </a:t>
            </a:r>
            <a:endParaRPr lang="en-US" altLang="zh-CN" sz="2800" b="1">
              <a:solidFill>
                <a:srgbClr val="003399"/>
              </a:solidFill>
              <a:latin typeface="Times New Roman" panose="02020603050405020304" pitchFamily="18" charset="0"/>
              <a:sym typeface="Symbol" panose="05050102010706020507" pitchFamily="18" charset="2"/>
            </a:endParaRPr>
          </a:p>
        </p:txBody>
      </p:sp>
      <p:sp>
        <p:nvSpPr>
          <p:cNvPr id="12321" name="Rectangle 33"/>
          <p:cNvSpPr>
            <a:spLocks noChangeArrowheads="1"/>
          </p:cNvSpPr>
          <p:nvPr/>
        </p:nvSpPr>
        <p:spPr bwMode="auto">
          <a:xfrm>
            <a:off x="6088063" y="3141663"/>
            <a:ext cx="184150" cy="519113"/>
          </a:xfrm>
          <a:prstGeom prst="rect">
            <a:avLst/>
          </a:prstGeom>
          <a:noFill/>
          <a:ln w="38100">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en-US" sz="2800" b="1" i="0" u="none" strike="noStrike" kern="1200" cap="none" spc="0" normalizeH="0" baseline="0" noProof="0">
              <a:ln>
                <a:noFill/>
              </a:ln>
              <a:solidFill>
                <a:srgbClr val="000099"/>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p:txBody>
      </p:sp>
      <p:sp>
        <p:nvSpPr>
          <p:cNvPr id="53254" name="AutoShape 7"/>
          <p:cNvSpPr/>
          <p:nvPr/>
        </p:nvSpPr>
        <p:spPr>
          <a:xfrm>
            <a:off x="3919538" y="1960563"/>
            <a:ext cx="1447800" cy="293687"/>
          </a:xfrm>
          <a:prstGeom prst="leftRightArrow">
            <a:avLst>
              <a:gd name="adj1" fmla="val 50000"/>
              <a:gd name="adj2" fmla="val 98594"/>
            </a:avLst>
          </a:prstGeom>
          <a:gradFill rotWithShape="0">
            <a:gsLst>
              <a:gs pos="0">
                <a:srgbClr val="FF3300"/>
              </a:gs>
              <a:gs pos="50000">
                <a:srgbClr val="FFFFFF"/>
              </a:gs>
              <a:gs pos="100000">
                <a:srgbClr val="FF3300"/>
              </a:gs>
            </a:gsLst>
            <a:lin ang="18900000" scaled="1"/>
            <a:tileRect/>
          </a:gradFill>
          <a:ln w="38100" cap="flat" cmpd="sng">
            <a:solidFill>
              <a:srgbClr val="FF0000"/>
            </a:solidFill>
            <a:prstDash val="solid"/>
            <a:miter/>
            <a:headEnd type="none" w="med" len="med"/>
            <a:tailEnd type="none" w="med" len="med"/>
          </a:ln>
        </p:spPr>
        <p:txBody>
          <a:bodyPr wrap="none" anchor="ctr"/>
          <a:p>
            <a:endParaRPr lang="zh-CN" altLang="en-US" dirty="0">
              <a:latin typeface="Times New Roman" panose="02020603050405020304" pitchFamily="18" charset="0"/>
            </a:endParaRPr>
          </a:p>
        </p:txBody>
      </p:sp>
      <p:sp>
        <p:nvSpPr>
          <p:cNvPr id="77" name="Rectangle 8"/>
          <p:cNvSpPr>
            <a:spLocks noChangeArrowheads="1"/>
          </p:cNvSpPr>
          <p:nvPr/>
        </p:nvSpPr>
        <p:spPr bwMode="auto">
          <a:xfrm>
            <a:off x="3690938" y="1468438"/>
            <a:ext cx="1792288" cy="519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 </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等效变换</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endParaRPr>
          </a:p>
        </p:txBody>
      </p:sp>
      <p:grpSp>
        <p:nvGrpSpPr>
          <p:cNvPr id="53256" name="组合 77"/>
          <p:cNvGrpSpPr/>
          <p:nvPr/>
        </p:nvGrpSpPr>
        <p:grpSpPr>
          <a:xfrm>
            <a:off x="5786438" y="501333"/>
            <a:ext cx="3357562" cy="2857500"/>
            <a:chOff x="642914" y="1285859"/>
            <a:chExt cx="3036888" cy="2559059"/>
          </a:xfrm>
        </p:grpSpPr>
        <p:grpSp>
          <p:nvGrpSpPr>
            <p:cNvPr id="53292" name="Group 9"/>
            <p:cNvGrpSpPr/>
            <p:nvPr/>
          </p:nvGrpSpPr>
          <p:grpSpPr>
            <a:xfrm>
              <a:off x="642914" y="1285859"/>
              <a:ext cx="3036888" cy="2559059"/>
              <a:chOff x="3509" y="576"/>
              <a:chExt cx="1913" cy="1612"/>
            </a:xfrm>
          </p:grpSpPr>
          <p:sp>
            <p:nvSpPr>
              <p:cNvPr id="53296" name="Rectangle 10"/>
              <p:cNvSpPr/>
              <p:nvPr/>
            </p:nvSpPr>
            <p:spPr>
              <a:xfrm rot="5400000">
                <a:off x="4609" y="1752"/>
                <a:ext cx="113" cy="224"/>
              </a:xfrm>
              <a:prstGeom prst="rect">
                <a:avLst/>
              </a:prstGeom>
              <a:noFill/>
              <a:ln w="38100" cap="flat" cmpd="sng">
                <a:solidFill>
                  <a:schemeClr val="tx1"/>
                </a:solidFill>
                <a:prstDash val="solid"/>
                <a:miter/>
                <a:headEnd type="none" w="med" len="med"/>
                <a:tailEnd type="none" w="med" len="med"/>
              </a:ln>
            </p:spPr>
            <p:txBody>
              <a:bodyPr rot="10800000" vert="eaVert"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3297" name="Line 11"/>
              <p:cNvSpPr/>
              <p:nvPr/>
            </p:nvSpPr>
            <p:spPr>
              <a:xfrm rot="5400000">
                <a:off x="4054" y="1354"/>
                <a:ext cx="4" cy="1008"/>
              </a:xfrm>
              <a:prstGeom prst="line">
                <a:avLst/>
              </a:prstGeom>
              <a:ln w="38100" cap="flat" cmpd="sng">
                <a:solidFill>
                  <a:schemeClr val="tx1"/>
                </a:solidFill>
                <a:prstDash val="solid"/>
                <a:headEnd type="none" w="med" len="med"/>
                <a:tailEnd type="none" w="med" len="med"/>
              </a:ln>
            </p:spPr>
          </p:sp>
          <p:sp>
            <p:nvSpPr>
              <p:cNvPr id="53298" name="Line 12"/>
              <p:cNvSpPr/>
              <p:nvPr/>
            </p:nvSpPr>
            <p:spPr>
              <a:xfrm rot="5400000" flipV="1">
                <a:off x="5005" y="1631"/>
                <a:ext cx="0" cy="454"/>
              </a:xfrm>
              <a:prstGeom prst="line">
                <a:avLst/>
              </a:prstGeom>
              <a:ln w="38100" cap="flat" cmpd="sng">
                <a:solidFill>
                  <a:schemeClr val="tx1"/>
                </a:solidFill>
                <a:prstDash val="solid"/>
                <a:headEnd type="none" w="med" len="med"/>
                <a:tailEnd type="none" w="med" len="med"/>
              </a:ln>
            </p:spPr>
          </p:sp>
          <p:sp>
            <p:nvSpPr>
              <p:cNvPr id="53299" name="Rectangle 13"/>
              <p:cNvSpPr/>
              <p:nvPr/>
            </p:nvSpPr>
            <p:spPr>
              <a:xfrm rot="8768313">
                <a:off x="4882" y="1306"/>
                <a:ext cx="113"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3300" name="Line 14"/>
              <p:cNvSpPr/>
              <p:nvPr/>
            </p:nvSpPr>
            <p:spPr>
              <a:xfrm rot="8768313" flipH="1">
                <a:off x="4757" y="920"/>
                <a:ext cx="9" cy="448"/>
              </a:xfrm>
              <a:prstGeom prst="line">
                <a:avLst/>
              </a:prstGeom>
              <a:ln w="38100" cap="flat" cmpd="sng">
                <a:solidFill>
                  <a:schemeClr val="tx1"/>
                </a:solidFill>
                <a:prstDash val="solid"/>
                <a:headEnd type="none" w="med" len="med"/>
                <a:tailEnd type="none" w="med" len="med"/>
              </a:ln>
            </p:spPr>
          </p:sp>
          <p:sp>
            <p:nvSpPr>
              <p:cNvPr id="53301" name="Line 15"/>
              <p:cNvSpPr/>
              <p:nvPr/>
            </p:nvSpPr>
            <p:spPr>
              <a:xfrm rot="8804473" flipV="1">
                <a:off x="5097" y="1459"/>
                <a:ext cx="12" cy="434"/>
              </a:xfrm>
              <a:prstGeom prst="line">
                <a:avLst/>
              </a:prstGeom>
              <a:ln w="38100" cap="flat" cmpd="sng">
                <a:solidFill>
                  <a:schemeClr val="tx1"/>
                </a:solidFill>
                <a:prstDash val="solid"/>
                <a:headEnd type="none" w="med" len="med"/>
                <a:tailEnd type="none" w="med" len="med"/>
              </a:ln>
            </p:spPr>
          </p:sp>
          <p:sp>
            <p:nvSpPr>
              <p:cNvPr id="53302" name="Rectangle 16"/>
              <p:cNvSpPr/>
              <p:nvPr/>
            </p:nvSpPr>
            <p:spPr>
              <a:xfrm rot="-8840949" flipH="1">
                <a:off x="4323" y="1306"/>
                <a:ext cx="112"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53303" name="Line 17"/>
              <p:cNvSpPr/>
              <p:nvPr/>
            </p:nvSpPr>
            <p:spPr>
              <a:xfrm rot="-8840949">
                <a:off x="4534" y="927"/>
                <a:ext cx="13" cy="421"/>
              </a:xfrm>
              <a:prstGeom prst="line">
                <a:avLst/>
              </a:prstGeom>
              <a:ln w="38100" cap="flat" cmpd="sng">
                <a:solidFill>
                  <a:schemeClr val="tx1"/>
                </a:solidFill>
                <a:prstDash val="solid"/>
                <a:headEnd type="none" w="med" len="med"/>
                <a:tailEnd type="none" w="med" len="med"/>
              </a:ln>
            </p:spPr>
          </p:sp>
          <p:sp>
            <p:nvSpPr>
              <p:cNvPr id="53304" name="Line 18"/>
              <p:cNvSpPr/>
              <p:nvPr/>
            </p:nvSpPr>
            <p:spPr>
              <a:xfrm rot="-8840949" flipV="1">
                <a:off x="4189" y="1488"/>
                <a:ext cx="1" cy="413"/>
              </a:xfrm>
              <a:prstGeom prst="line">
                <a:avLst/>
              </a:prstGeom>
              <a:ln w="38100" cap="flat" cmpd="sng">
                <a:solidFill>
                  <a:schemeClr val="tx1"/>
                </a:solidFill>
                <a:prstDash val="solid"/>
                <a:headEnd type="none" w="med" len="med"/>
                <a:tailEnd type="none" w="med" len="med"/>
              </a:ln>
            </p:spPr>
          </p:sp>
          <p:sp>
            <p:nvSpPr>
              <p:cNvPr id="53305" name="Line 19"/>
              <p:cNvSpPr/>
              <p:nvPr/>
            </p:nvSpPr>
            <p:spPr>
              <a:xfrm>
                <a:off x="5207" y="1869"/>
                <a:ext cx="0" cy="310"/>
              </a:xfrm>
              <a:prstGeom prst="line">
                <a:avLst/>
              </a:prstGeom>
              <a:ln w="38100" cap="flat" cmpd="sng">
                <a:solidFill>
                  <a:schemeClr val="tx1"/>
                </a:solidFill>
                <a:prstDash val="solid"/>
                <a:headEnd type="none" w="med" len="med"/>
                <a:tailEnd type="none" w="med" len="med"/>
              </a:ln>
            </p:spPr>
          </p:sp>
          <p:sp>
            <p:nvSpPr>
              <p:cNvPr id="53306" name="Line 20"/>
              <p:cNvSpPr/>
              <p:nvPr/>
            </p:nvSpPr>
            <p:spPr>
              <a:xfrm flipH="1">
                <a:off x="3586" y="2158"/>
                <a:ext cx="1632" cy="0"/>
              </a:xfrm>
              <a:prstGeom prst="line">
                <a:avLst/>
              </a:prstGeom>
              <a:ln w="38100" cap="flat" cmpd="sng">
                <a:solidFill>
                  <a:schemeClr val="tx1"/>
                </a:solidFill>
                <a:prstDash val="solid"/>
                <a:headEnd type="none" w="med" len="med"/>
                <a:tailEnd type="none" w="med" len="med"/>
              </a:ln>
            </p:spPr>
          </p:sp>
          <p:grpSp>
            <p:nvGrpSpPr>
              <p:cNvPr id="53307" name="Group 21"/>
              <p:cNvGrpSpPr/>
              <p:nvPr/>
            </p:nvGrpSpPr>
            <p:grpSpPr>
              <a:xfrm>
                <a:off x="3531" y="936"/>
                <a:ext cx="1111" cy="55"/>
                <a:chOff x="3509" y="960"/>
                <a:chExt cx="1111" cy="55"/>
              </a:xfrm>
            </p:grpSpPr>
            <p:sp>
              <p:nvSpPr>
                <p:cNvPr id="53326" name="Line 22"/>
                <p:cNvSpPr/>
                <p:nvPr/>
              </p:nvSpPr>
              <p:spPr>
                <a:xfrm flipH="1">
                  <a:off x="3564" y="994"/>
                  <a:ext cx="1056" cy="0"/>
                </a:xfrm>
                <a:prstGeom prst="line">
                  <a:avLst/>
                </a:prstGeom>
                <a:ln w="38100" cap="flat" cmpd="sng">
                  <a:solidFill>
                    <a:schemeClr val="tx1"/>
                  </a:solidFill>
                  <a:prstDash val="solid"/>
                  <a:headEnd type="none" w="med" len="med"/>
                  <a:tailEnd type="none" w="med" len="med"/>
                </a:ln>
              </p:spPr>
            </p:sp>
            <p:sp>
              <p:nvSpPr>
                <p:cNvPr id="115" name="Oval 23"/>
                <p:cNvSpPr>
                  <a:spLocks noChangeArrowheads="1"/>
                </p:cNvSpPr>
                <p:nvPr/>
              </p:nvSpPr>
              <p:spPr bwMode="auto">
                <a:xfrm>
                  <a:off x="3509" y="960"/>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sp>
            <p:nvSpPr>
              <p:cNvPr id="95" name="Oval 24"/>
              <p:cNvSpPr>
                <a:spLocks noChangeArrowheads="1"/>
              </p:cNvSpPr>
              <p:nvPr/>
            </p:nvSpPr>
            <p:spPr bwMode="auto">
              <a:xfrm>
                <a:off x="3509" y="2133"/>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96" name="Oval 25"/>
              <p:cNvSpPr>
                <a:spLocks noChangeArrowheads="1"/>
              </p:cNvSpPr>
              <p:nvPr/>
            </p:nvSpPr>
            <p:spPr bwMode="auto">
              <a:xfrm>
                <a:off x="3509" y="1826"/>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97" name="Rectangle 26"/>
              <p:cNvSpPr>
                <a:spLocks noChangeArrowheads="1"/>
              </p:cNvSpPr>
              <p:nvPr/>
            </p:nvSpPr>
            <p:spPr bwMode="auto">
              <a:xfrm>
                <a:off x="4656" y="776"/>
                <a:ext cx="228" cy="327"/>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1</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98" name="Rectangle 27"/>
              <p:cNvSpPr>
                <a:spLocks noChangeArrowheads="1"/>
              </p:cNvSpPr>
              <p:nvPr/>
            </p:nvSpPr>
            <p:spPr bwMode="auto">
              <a:xfrm>
                <a:off x="5209" y="1720"/>
                <a:ext cx="213" cy="291"/>
              </a:xfrm>
              <a:prstGeom prst="rect">
                <a:avLst/>
              </a:prstGeom>
              <a:noFill/>
              <a:ln w="9525">
                <a:noFill/>
                <a:miter lim="800000"/>
              </a:ln>
              <a:effectLst/>
            </p:spPr>
            <p:txBody>
              <a:bodyPr wrap="none">
                <a:spAutoFit/>
              </a:bodyPr>
              <a:p>
                <a:pPr eaLnBrk="0" hangingPunct="0"/>
                <a:r>
                  <a:rPr lang="en-US" altLang="zh-CN" b="1">
                    <a:solidFill>
                      <a:srgbClr val="CC0000"/>
                    </a:solidFill>
                    <a:effectLst>
                      <a:outerShdw blurRad="38100" dist="38100" dir="2700000">
                        <a:srgbClr val="C0C0C0"/>
                      </a:outerShdw>
                    </a:effectLst>
                    <a:latin typeface="Times New Roman" panose="02020603050405020304" pitchFamily="18" charset="0"/>
                  </a:rPr>
                  <a:t>3</a:t>
                </a:r>
                <a:endParaRPr lang="en-US" altLang="zh-CN" b="1">
                  <a:solidFill>
                    <a:srgbClr val="CC0000"/>
                  </a:solidFill>
                  <a:effectLst>
                    <a:outerShdw blurRad="38100" dist="38100" dir="2700000">
                      <a:srgbClr val="C0C0C0"/>
                    </a:outerShdw>
                  </a:effectLst>
                  <a:latin typeface="Times New Roman" panose="02020603050405020304" pitchFamily="18" charset="0"/>
                </a:endParaRPr>
              </a:p>
            </p:txBody>
          </p:sp>
          <p:sp>
            <p:nvSpPr>
              <p:cNvPr id="99" name="Rectangle 28"/>
              <p:cNvSpPr>
                <a:spLocks noChangeArrowheads="1"/>
              </p:cNvSpPr>
              <p:nvPr/>
            </p:nvSpPr>
            <p:spPr bwMode="auto">
              <a:xfrm>
                <a:off x="4032" y="1824"/>
                <a:ext cx="229" cy="330"/>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2</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100" name="Rectangle 29"/>
              <p:cNvSpPr>
                <a:spLocks noChangeArrowheads="1"/>
              </p:cNvSpPr>
              <p:nvPr/>
            </p:nvSpPr>
            <p:spPr bwMode="auto">
              <a:xfrm>
                <a:off x="4680" y="1409"/>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31</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01" name="Rectangle 30"/>
              <p:cNvSpPr>
                <a:spLocks noChangeArrowheads="1"/>
              </p:cNvSpPr>
              <p:nvPr/>
            </p:nvSpPr>
            <p:spPr bwMode="auto">
              <a:xfrm>
                <a:off x="4383" y="1496"/>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23</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02" name="Rectangle 31"/>
              <p:cNvSpPr>
                <a:spLocks noChangeArrowheads="1"/>
              </p:cNvSpPr>
              <p:nvPr/>
            </p:nvSpPr>
            <p:spPr bwMode="auto">
              <a:xfrm>
                <a:off x="4422" y="1217"/>
                <a:ext cx="420"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12</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nvGrpSpPr>
              <p:cNvPr id="53316" name="Group 33"/>
              <p:cNvGrpSpPr/>
              <p:nvPr/>
            </p:nvGrpSpPr>
            <p:grpSpPr>
              <a:xfrm>
                <a:off x="3600" y="576"/>
                <a:ext cx="327" cy="1513"/>
                <a:chOff x="3552" y="384"/>
                <a:chExt cx="327" cy="1513"/>
              </a:xfrm>
            </p:grpSpPr>
            <p:grpSp>
              <p:nvGrpSpPr>
                <p:cNvPr id="53317" name="Group 34"/>
                <p:cNvGrpSpPr/>
                <p:nvPr/>
              </p:nvGrpSpPr>
              <p:grpSpPr>
                <a:xfrm>
                  <a:off x="3552" y="384"/>
                  <a:ext cx="327" cy="336"/>
                  <a:chOff x="633" y="336"/>
                  <a:chExt cx="327" cy="336"/>
                </a:xfrm>
              </p:grpSpPr>
              <p:sp>
                <p:nvSpPr>
                  <p:cNvPr id="53324" name="Line 35"/>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13" name="Rectangle 36"/>
                  <p:cNvSpPr>
                    <a:spLocks noChangeArrowheads="1"/>
                  </p:cNvSpPr>
                  <p:nvPr/>
                </p:nvSpPr>
                <p:spPr bwMode="auto">
                  <a:xfrm>
                    <a:off x="633" y="336"/>
                    <a:ext cx="249" cy="294"/>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53318" name="Group 37"/>
                <p:cNvGrpSpPr/>
                <p:nvPr/>
              </p:nvGrpSpPr>
              <p:grpSpPr>
                <a:xfrm>
                  <a:off x="3552" y="1246"/>
                  <a:ext cx="327" cy="338"/>
                  <a:chOff x="633" y="334"/>
                  <a:chExt cx="327" cy="338"/>
                </a:xfrm>
              </p:grpSpPr>
              <p:sp>
                <p:nvSpPr>
                  <p:cNvPr id="53322" name="Line 38"/>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11" name="Rectangle 39"/>
                  <p:cNvSpPr>
                    <a:spLocks noChangeArrowheads="1"/>
                  </p:cNvSpPr>
                  <p:nvPr/>
                </p:nvSpPr>
                <p:spPr bwMode="auto">
                  <a:xfrm>
                    <a:off x="633" y="334"/>
                    <a:ext cx="249" cy="294"/>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53319" name="Group 40"/>
                <p:cNvGrpSpPr/>
                <p:nvPr/>
              </p:nvGrpSpPr>
              <p:grpSpPr>
                <a:xfrm>
                  <a:off x="3565" y="1593"/>
                  <a:ext cx="314" cy="304"/>
                  <a:chOff x="646" y="368"/>
                  <a:chExt cx="314" cy="304"/>
                </a:xfrm>
              </p:grpSpPr>
              <p:sp>
                <p:nvSpPr>
                  <p:cNvPr id="53320" name="Line 41"/>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09" name="Rectangle 42"/>
                  <p:cNvSpPr>
                    <a:spLocks noChangeArrowheads="1"/>
                  </p:cNvSpPr>
                  <p:nvPr/>
                </p:nvSpPr>
                <p:spPr bwMode="auto">
                  <a:xfrm>
                    <a:off x="702" y="368"/>
                    <a:ext cx="249" cy="294"/>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grpSp>
        <p:sp>
          <p:nvSpPr>
            <p:cNvPr id="53293" name="Oval 43"/>
            <p:cNvSpPr/>
            <p:nvPr/>
          </p:nvSpPr>
          <p:spPr>
            <a:xfrm>
              <a:off x="2387572" y="18811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3294" name="Oval 44"/>
            <p:cNvSpPr/>
            <p:nvPr/>
          </p:nvSpPr>
          <p:spPr>
            <a:xfrm>
              <a:off x="3301972" y="32527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3295" name="Oval 45"/>
            <p:cNvSpPr/>
            <p:nvPr/>
          </p:nvSpPr>
          <p:spPr>
            <a:xfrm>
              <a:off x="1535085" y="3267060"/>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grpSp>
        <p:nvGrpSpPr>
          <p:cNvPr id="53257" name="Group 46"/>
          <p:cNvGrpSpPr/>
          <p:nvPr/>
        </p:nvGrpSpPr>
        <p:grpSpPr>
          <a:xfrm>
            <a:off x="928688" y="501650"/>
            <a:ext cx="2854325" cy="2857500"/>
            <a:chOff x="624" y="480"/>
            <a:chExt cx="1798" cy="1598"/>
          </a:xfrm>
        </p:grpSpPr>
        <p:grpSp>
          <p:nvGrpSpPr>
            <p:cNvPr id="53261" name="Group 47"/>
            <p:cNvGrpSpPr/>
            <p:nvPr/>
          </p:nvGrpSpPr>
          <p:grpSpPr>
            <a:xfrm>
              <a:off x="624" y="480"/>
              <a:ext cx="1798" cy="1598"/>
              <a:chOff x="624" y="480"/>
              <a:chExt cx="1798" cy="1598"/>
            </a:xfrm>
          </p:grpSpPr>
          <p:sp>
            <p:nvSpPr>
              <p:cNvPr id="53263" name="Line 49"/>
              <p:cNvSpPr/>
              <p:nvPr/>
            </p:nvSpPr>
            <p:spPr>
              <a:xfrm rot="5400000" flipH="1" flipV="1">
                <a:off x="895" y="659"/>
                <a:ext cx="0" cy="314"/>
              </a:xfrm>
              <a:prstGeom prst="line">
                <a:avLst/>
              </a:prstGeom>
              <a:ln w="38100" cap="flat" cmpd="sng">
                <a:solidFill>
                  <a:srgbClr val="FF0000"/>
                </a:solidFill>
                <a:prstDash val="solid"/>
                <a:headEnd type="none" w="med" len="med"/>
                <a:tailEnd type="triangle" w="sm" len="med"/>
              </a:ln>
            </p:spPr>
          </p:sp>
          <p:sp>
            <p:nvSpPr>
              <p:cNvPr id="121" name="Rectangle 50"/>
              <p:cNvSpPr>
                <a:spLocks noChangeArrowheads="1"/>
              </p:cNvSpPr>
              <p:nvPr/>
            </p:nvSpPr>
            <p:spPr bwMode="auto">
              <a:xfrm>
                <a:off x="725" y="480"/>
                <a:ext cx="275" cy="292"/>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nvGrpSpPr>
              <p:cNvPr id="53265" name="Group 51"/>
              <p:cNvGrpSpPr/>
              <p:nvPr/>
            </p:nvGrpSpPr>
            <p:grpSpPr>
              <a:xfrm>
                <a:off x="716" y="1304"/>
                <a:ext cx="327" cy="336"/>
                <a:chOff x="633" y="336"/>
                <a:chExt cx="327" cy="336"/>
              </a:xfrm>
            </p:grpSpPr>
            <p:sp>
              <p:nvSpPr>
                <p:cNvPr id="53290" name="Line 52"/>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48" name="Rectangle 53"/>
                <p:cNvSpPr>
                  <a:spLocks noChangeArrowheads="1"/>
                </p:cNvSpPr>
                <p:nvPr/>
              </p:nvSpPr>
              <p:spPr bwMode="auto">
                <a:xfrm>
                  <a:off x="633" y="336"/>
                  <a:ext cx="275" cy="292"/>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sp>
            <p:nvSpPr>
              <p:cNvPr id="53266" name="Line 54"/>
              <p:cNvSpPr/>
              <p:nvPr/>
            </p:nvSpPr>
            <p:spPr>
              <a:xfrm rot="5400000" flipH="1" flipV="1">
                <a:off x="886" y="1859"/>
                <a:ext cx="0" cy="314"/>
              </a:xfrm>
              <a:prstGeom prst="line">
                <a:avLst/>
              </a:prstGeom>
              <a:ln w="38100" cap="flat" cmpd="sng">
                <a:solidFill>
                  <a:srgbClr val="FF0000"/>
                </a:solidFill>
                <a:prstDash val="solid"/>
                <a:headEnd type="none" w="med" len="med"/>
                <a:tailEnd type="triangle" w="sm" len="med"/>
              </a:ln>
            </p:spPr>
          </p:sp>
          <p:sp>
            <p:nvSpPr>
              <p:cNvPr id="124" name="Rectangle 55"/>
              <p:cNvSpPr>
                <a:spLocks noChangeArrowheads="1"/>
              </p:cNvSpPr>
              <p:nvPr/>
            </p:nvSpPr>
            <p:spPr bwMode="auto">
              <a:xfrm>
                <a:off x="716" y="1689"/>
                <a:ext cx="275" cy="292"/>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53268" name="Text Box 56"/>
              <p:cNvSpPr txBox="1">
                <a:spLocks noChangeAspect="1"/>
              </p:cNvSpPr>
              <p:nvPr/>
            </p:nvSpPr>
            <p:spPr>
              <a:xfrm>
                <a:off x="1052" y="1661"/>
                <a:ext cx="229" cy="330"/>
              </a:xfrm>
              <a:prstGeom prst="rect">
                <a:avLst/>
              </a:prstGeom>
              <a:noFill/>
              <a:ln w="38100">
                <a:noFill/>
              </a:ln>
            </p:spPr>
            <p:txBody>
              <a:bodyPr wrap="none" anchor="ctr">
                <a:spAutoFit/>
              </a:bodyPr>
              <a:p>
                <a:pPr algn="ctr" eaLnBrk="0" hangingPunct="0"/>
                <a:r>
                  <a:rPr lang="en-US" altLang="zh-CN" sz="2800" b="1">
                    <a:solidFill>
                      <a:srgbClr val="CC0000"/>
                    </a:solidFill>
                    <a:latin typeface="Times New Roman" panose="02020603050405020304" pitchFamily="18" charset="0"/>
                  </a:rPr>
                  <a:t>2</a:t>
                </a:r>
                <a:endParaRPr lang="en-US" altLang="zh-CN" sz="2800" b="1">
                  <a:latin typeface="Times New Roman" panose="02020603050405020304" pitchFamily="18" charset="0"/>
                </a:endParaRPr>
              </a:p>
            </p:txBody>
          </p:sp>
          <p:sp>
            <p:nvSpPr>
              <p:cNvPr id="53269" name="Text Box 57"/>
              <p:cNvSpPr txBox="1">
                <a:spLocks noChangeAspect="1"/>
              </p:cNvSpPr>
              <p:nvPr/>
            </p:nvSpPr>
            <p:spPr>
              <a:xfrm>
                <a:off x="2209" y="1578"/>
                <a:ext cx="213" cy="291"/>
              </a:xfrm>
              <a:prstGeom prst="rect">
                <a:avLst/>
              </a:prstGeom>
              <a:noFill/>
              <a:ln w="38100">
                <a:noFill/>
              </a:ln>
            </p:spPr>
            <p:txBody>
              <a:bodyPr wrap="none" anchor="ctr">
                <a:spAutoFit/>
              </a:bodyPr>
              <a:p>
                <a:pPr algn="ctr" eaLnBrk="0" hangingPunct="0"/>
                <a:r>
                  <a:rPr lang="en-US" altLang="zh-CN" b="1">
                    <a:solidFill>
                      <a:srgbClr val="CC0000"/>
                    </a:solidFill>
                    <a:latin typeface="Times New Roman" panose="02020603050405020304" pitchFamily="18" charset="0"/>
                  </a:rPr>
                  <a:t>3</a:t>
                </a:r>
                <a:endParaRPr lang="en-US" altLang="zh-CN">
                  <a:latin typeface="Times New Roman" panose="02020603050405020304" pitchFamily="18" charset="0"/>
                </a:endParaRPr>
              </a:p>
            </p:txBody>
          </p:sp>
          <p:sp>
            <p:nvSpPr>
              <p:cNvPr id="53270" name="Rectangle 58"/>
              <p:cNvSpPr/>
              <p:nvPr/>
            </p:nvSpPr>
            <p:spPr>
              <a:xfrm rot="10800000">
                <a:off x="1567" y="1028"/>
                <a:ext cx="109" cy="245"/>
              </a:xfrm>
              <a:prstGeom prst="rect">
                <a:avLst/>
              </a:prstGeom>
              <a:noFill/>
              <a:ln w="38100" cap="flat" cmpd="sng">
                <a:solidFill>
                  <a:schemeClr val="tx2"/>
                </a:solidFill>
                <a:prstDash val="solid"/>
                <a:miter/>
                <a:headEnd type="none" w="med" len="med"/>
                <a:tailEnd type="none" w="med" len="med"/>
              </a:ln>
            </p:spPr>
            <p:txBody>
              <a:bodyPr rot="10800000"/>
              <a:p>
                <a:pPr algn="ctr" eaLnBrk="0" hangingPunct="0"/>
                <a:endParaRPr lang="en-US" altLang="zh-CN" sz="2800" b="1">
                  <a:solidFill>
                    <a:srgbClr val="000000"/>
                  </a:solidFill>
                  <a:latin typeface="Times New Roman" panose="02020603050405020304" pitchFamily="18" charset="0"/>
                </a:endParaRPr>
              </a:p>
            </p:txBody>
          </p:sp>
          <p:sp>
            <p:nvSpPr>
              <p:cNvPr id="53271" name="Line 59"/>
              <p:cNvSpPr/>
              <p:nvPr/>
            </p:nvSpPr>
            <p:spPr>
              <a:xfrm>
                <a:off x="1628" y="1276"/>
                <a:ext cx="0" cy="113"/>
              </a:xfrm>
              <a:prstGeom prst="line">
                <a:avLst/>
              </a:prstGeom>
              <a:ln w="38100" cap="flat" cmpd="sng">
                <a:solidFill>
                  <a:schemeClr val="tx1"/>
                </a:solidFill>
                <a:prstDash val="solid"/>
                <a:headEnd type="none" w="med" len="med"/>
                <a:tailEnd type="none" w="med" len="med"/>
              </a:ln>
            </p:spPr>
          </p:sp>
          <p:sp>
            <p:nvSpPr>
              <p:cNvPr id="53272" name="Line 60"/>
              <p:cNvSpPr/>
              <p:nvPr/>
            </p:nvSpPr>
            <p:spPr>
              <a:xfrm flipV="1">
                <a:off x="1628" y="879"/>
                <a:ext cx="0" cy="165"/>
              </a:xfrm>
              <a:prstGeom prst="line">
                <a:avLst/>
              </a:prstGeom>
              <a:ln w="38100" cap="flat" cmpd="sng">
                <a:solidFill>
                  <a:schemeClr val="tx1"/>
                </a:solidFill>
                <a:prstDash val="solid"/>
                <a:headEnd type="none" w="med" len="med"/>
                <a:tailEnd type="none" w="med" len="med"/>
              </a:ln>
            </p:spPr>
          </p:sp>
          <p:sp>
            <p:nvSpPr>
              <p:cNvPr id="53273" name="Line 61"/>
              <p:cNvSpPr/>
              <p:nvPr/>
            </p:nvSpPr>
            <p:spPr>
              <a:xfrm>
                <a:off x="2204" y="1736"/>
                <a:ext cx="0" cy="342"/>
              </a:xfrm>
              <a:prstGeom prst="line">
                <a:avLst/>
              </a:prstGeom>
              <a:ln w="38100" cap="flat" cmpd="sng">
                <a:solidFill>
                  <a:schemeClr val="tx1"/>
                </a:solidFill>
                <a:prstDash val="solid"/>
                <a:headEnd type="none" w="med" len="med"/>
                <a:tailEnd type="none" w="med" len="med"/>
              </a:ln>
            </p:spPr>
          </p:sp>
          <p:sp>
            <p:nvSpPr>
              <p:cNvPr id="53274" name="Rectangle 62"/>
              <p:cNvSpPr/>
              <p:nvPr/>
            </p:nvSpPr>
            <p:spPr>
              <a:xfrm>
                <a:off x="1239" y="979"/>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1</a:t>
                </a:r>
                <a:endParaRPr lang="en-US" altLang="zh-CN" sz="2800" b="1" i="1">
                  <a:latin typeface="Times New Roman" panose="02020603050405020304" pitchFamily="18" charset="0"/>
                </a:endParaRPr>
              </a:p>
            </p:txBody>
          </p:sp>
          <p:sp>
            <p:nvSpPr>
              <p:cNvPr id="53275" name="Line 63"/>
              <p:cNvSpPr/>
              <p:nvPr/>
            </p:nvSpPr>
            <p:spPr>
              <a:xfrm>
                <a:off x="668" y="890"/>
                <a:ext cx="960" cy="0"/>
              </a:xfrm>
              <a:prstGeom prst="line">
                <a:avLst/>
              </a:prstGeom>
              <a:ln w="38100" cap="flat" cmpd="sng">
                <a:solidFill>
                  <a:schemeClr val="tx1"/>
                </a:solidFill>
                <a:prstDash val="solid"/>
                <a:headEnd type="none" w="med" len="med"/>
                <a:tailEnd type="none" w="med" len="med"/>
              </a:ln>
            </p:spPr>
          </p:sp>
          <p:sp>
            <p:nvSpPr>
              <p:cNvPr id="53276" name="Line 64"/>
              <p:cNvSpPr/>
              <p:nvPr/>
            </p:nvSpPr>
            <p:spPr>
              <a:xfrm>
                <a:off x="676" y="2064"/>
                <a:ext cx="1534" cy="0"/>
              </a:xfrm>
              <a:prstGeom prst="line">
                <a:avLst/>
              </a:prstGeom>
              <a:ln w="38100" cap="flat" cmpd="sng">
                <a:solidFill>
                  <a:schemeClr val="tx1"/>
                </a:solidFill>
                <a:prstDash val="solid"/>
                <a:headEnd type="none" w="med" len="med"/>
                <a:tailEnd type="none" w="med" len="med"/>
              </a:ln>
            </p:spPr>
          </p:sp>
          <p:sp>
            <p:nvSpPr>
              <p:cNvPr id="53277" name="Oval 65"/>
              <p:cNvSpPr/>
              <p:nvPr/>
            </p:nvSpPr>
            <p:spPr>
              <a:xfrm>
                <a:off x="624" y="2017"/>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3278" name="Oval 66"/>
              <p:cNvSpPr/>
              <p:nvPr/>
            </p:nvSpPr>
            <p:spPr>
              <a:xfrm>
                <a:off x="624" y="1728"/>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3279" name="Oval 67"/>
              <p:cNvSpPr/>
              <p:nvPr/>
            </p:nvSpPr>
            <p:spPr>
              <a:xfrm>
                <a:off x="646" y="864"/>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53280" name="Rectangle 68"/>
              <p:cNvSpPr/>
              <p:nvPr/>
            </p:nvSpPr>
            <p:spPr>
              <a:xfrm>
                <a:off x="1868" y="1196"/>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3</a:t>
                </a:r>
                <a:endParaRPr lang="en-US" altLang="zh-CN" sz="2800" b="1" i="1">
                  <a:latin typeface="Times New Roman" panose="02020603050405020304" pitchFamily="18" charset="0"/>
                </a:endParaRPr>
              </a:p>
            </p:txBody>
          </p:sp>
          <p:sp>
            <p:nvSpPr>
              <p:cNvPr id="53281" name="Rectangle 69"/>
              <p:cNvSpPr/>
              <p:nvPr/>
            </p:nvSpPr>
            <p:spPr>
              <a:xfrm>
                <a:off x="1340" y="1512"/>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2</a:t>
                </a:r>
                <a:endParaRPr lang="en-US" altLang="zh-CN" sz="2800" b="1" i="1">
                  <a:latin typeface="Times New Roman" panose="02020603050405020304" pitchFamily="18" charset="0"/>
                </a:endParaRPr>
              </a:p>
            </p:txBody>
          </p:sp>
          <p:sp>
            <p:nvSpPr>
              <p:cNvPr id="53282" name="Rectangle 70"/>
              <p:cNvSpPr/>
              <p:nvPr/>
            </p:nvSpPr>
            <p:spPr>
              <a:xfrm rot="-7074628">
                <a:off x="1327" y="1424"/>
                <a:ext cx="118" cy="240"/>
              </a:xfrm>
              <a:prstGeom prst="rect">
                <a:avLst/>
              </a:prstGeom>
              <a:noFill/>
              <a:ln w="38100" cap="flat" cmpd="sng">
                <a:solidFill>
                  <a:schemeClr val="tx2"/>
                </a:solidFill>
                <a:prstDash val="solid"/>
                <a:miter/>
                <a:headEnd type="none" w="med" len="med"/>
                <a:tailEnd type="none" w="med" len="med"/>
              </a:ln>
            </p:spPr>
            <p:txBody>
              <a:bodyPr vert="eaVert"/>
              <a:p>
                <a:pPr algn="ctr" eaLnBrk="0" hangingPunct="0"/>
                <a:endParaRPr lang="en-US" altLang="zh-CN" sz="2800" b="1">
                  <a:solidFill>
                    <a:srgbClr val="000000"/>
                  </a:solidFill>
                  <a:latin typeface="Times New Roman" panose="02020603050405020304" pitchFamily="18" charset="0"/>
                </a:endParaRPr>
              </a:p>
            </p:txBody>
          </p:sp>
          <p:sp>
            <p:nvSpPr>
              <p:cNvPr id="53283" name="Line 71"/>
              <p:cNvSpPr/>
              <p:nvPr/>
            </p:nvSpPr>
            <p:spPr>
              <a:xfrm flipH="1">
                <a:off x="1052" y="1602"/>
                <a:ext cx="240" cy="150"/>
              </a:xfrm>
              <a:prstGeom prst="line">
                <a:avLst/>
              </a:prstGeom>
              <a:ln w="38100" cap="flat" cmpd="sng">
                <a:solidFill>
                  <a:schemeClr val="tx1"/>
                </a:solidFill>
                <a:prstDash val="solid"/>
                <a:headEnd type="none" w="med" len="med"/>
                <a:tailEnd type="none" w="med" len="med"/>
              </a:ln>
            </p:spPr>
          </p:sp>
          <p:sp>
            <p:nvSpPr>
              <p:cNvPr id="53284" name="Line 72"/>
              <p:cNvSpPr/>
              <p:nvPr/>
            </p:nvSpPr>
            <p:spPr>
              <a:xfrm flipV="1">
                <a:off x="1484" y="1392"/>
                <a:ext cx="144" cy="96"/>
              </a:xfrm>
              <a:prstGeom prst="line">
                <a:avLst/>
              </a:prstGeom>
              <a:ln w="38100" cap="flat" cmpd="sng">
                <a:solidFill>
                  <a:schemeClr val="tx1"/>
                </a:solidFill>
                <a:prstDash val="solid"/>
                <a:headEnd type="none" w="med" len="med"/>
                <a:tailEnd type="none" w="med" len="med"/>
              </a:ln>
            </p:spPr>
          </p:sp>
          <p:sp>
            <p:nvSpPr>
              <p:cNvPr id="53285" name="Rectangle 73"/>
              <p:cNvSpPr/>
              <p:nvPr/>
            </p:nvSpPr>
            <p:spPr>
              <a:xfrm rot="7411600" flipH="1">
                <a:off x="1828" y="1412"/>
                <a:ext cx="109" cy="270"/>
              </a:xfrm>
              <a:prstGeom prst="rect">
                <a:avLst/>
              </a:prstGeom>
              <a:noFill/>
              <a:ln w="38100" cap="flat" cmpd="sng">
                <a:solidFill>
                  <a:schemeClr val="tx2"/>
                </a:solidFill>
                <a:prstDash val="solid"/>
                <a:miter/>
                <a:headEnd type="none" w="med" len="med"/>
                <a:tailEnd type="none" w="med" len="med"/>
              </a:ln>
            </p:spPr>
            <p:txBody>
              <a:bodyPr rot="10800000" vert="eaVert"/>
              <a:p>
                <a:pPr algn="ctr" eaLnBrk="0" hangingPunct="0"/>
                <a:endParaRPr lang="en-US" altLang="zh-CN" sz="2800" b="1">
                  <a:solidFill>
                    <a:srgbClr val="000000"/>
                  </a:solidFill>
                  <a:latin typeface="Times New Roman" panose="02020603050405020304" pitchFamily="18" charset="0"/>
                </a:endParaRPr>
              </a:p>
            </p:txBody>
          </p:sp>
          <p:sp>
            <p:nvSpPr>
              <p:cNvPr id="53286" name="Line 74"/>
              <p:cNvSpPr/>
              <p:nvPr/>
            </p:nvSpPr>
            <p:spPr>
              <a:xfrm>
                <a:off x="2012" y="1617"/>
                <a:ext cx="192" cy="120"/>
              </a:xfrm>
              <a:prstGeom prst="line">
                <a:avLst/>
              </a:prstGeom>
              <a:ln w="38100" cap="flat" cmpd="sng">
                <a:solidFill>
                  <a:schemeClr val="tx1"/>
                </a:solidFill>
                <a:prstDash val="solid"/>
                <a:headEnd type="none" w="med" len="med"/>
                <a:tailEnd type="none" w="med" len="med"/>
              </a:ln>
            </p:spPr>
          </p:sp>
          <p:sp>
            <p:nvSpPr>
              <p:cNvPr id="53287" name="Line 75"/>
              <p:cNvSpPr/>
              <p:nvPr/>
            </p:nvSpPr>
            <p:spPr>
              <a:xfrm flipH="1" flipV="1">
                <a:off x="1628" y="1392"/>
                <a:ext cx="144" cy="96"/>
              </a:xfrm>
              <a:prstGeom prst="line">
                <a:avLst/>
              </a:prstGeom>
              <a:ln w="38100" cap="flat" cmpd="sng">
                <a:solidFill>
                  <a:schemeClr val="tx1"/>
                </a:solidFill>
                <a:prstDash val="solid"/>
                <a:headEnd type="none" w="med" len="med"/>
                <a:tailEnd type="none" w="med" len="med"/>
              </a:ln>
            </p:spPr>
          </p:sp>
          <p:sp>
            <p:nvSpPr>
              <p:cNvPr id="53288" name="Line 76"/>
              <p:cNvSpPr/>
              <p:nvPr/>
            </p:nvSpPr>
            <p:spPr>
              <a:xfrm>
                <a:off x="690" y="1756"/>
                <a:ext cx="384" cy="0"/>
              </a:xfrm>
              <a:prstGeom prst="line">
                <a:avLst/>
              </a:prstGeom>
              <a:ln w="38100" cap="flat" cmpd="sng">
                <a:solidFill>
                  <a:schemeClr val="tx1"/>
                </a:solidFill>
                <a:prstDash val="solid"/>
                <a:headEnd type="none" w="med" len="med"/>
                <a:tailEnd type="none" w="med" len="med"/>
              </a:ln>
            </p:spPr>
          </p:sp>
          <p:sp>
            <p:nvSpPr>
              <p:cNvPr id="53289" name="Oval 77"/>
              <p:cNvSpPr/>
              <p:nvPr/>
            </p:nvSpPr>
            <p:spPr>
              <a:xfrm>
                <a:off x="1605" y="1364"/>
                <a:ext cx="57" cy="57"/>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sp>
          <p:nvSpPr>
            <p:cNvPr id="53262" name="Rectangle 78"/>
            <p:cNvSpPr/>
            <p:nvPr/>
          </p:nvSpPr>
          <p:spPr>
            <a:xfrm>
              <a:off x="1632" y="768"/>
              <a:ext cx="228" cy="327"/>
            </a:xfrm>
            <a:prstGeom prst="rect">
              <a:avLst/>
            </a:prstGeom>
            <a:noFill/>
            <a:ln w="9525">
              <a:noFill/>
            </a:ln>
          </p:spPr>
          <p:txBody>
            <a:bodyPr wrap="none">
              <a:spAutoFit/>
            </a:bodyPr>
            <a:p>
              <a:r>
                <a:rPr lang="en-US" altLang="zh-CN" sz="2800" b="1">
                  <a:solidFill>
                    <a:srgbClr val="CC0000"/>
                  </a:solidFill>
                  <a:latin typeface="Times New Roman" panose="02020603050405020304" pitchFamily="18" charset="0"/>
                </a:rPr>
                <a:t>1</a:t>
              </a:r>
              <a:endParaRPr lang="en-US" altLang="zh-CN" sz="2800" b="1">
                <a:solidFill>
                  <a:srgbClr val="CC0000"/>
                </a:solidFill>
                <a:latin typeface="Times New Roman" panose="02020603050405020304" pitchFamily="18" charset="0"/>
              </a:endParaRPr>
            </a:p>
          </p:txBody>
        </p:sp>
      </p:grpSp>
      <p:sp>
        <p:nvSpPr>
          <p:cNvPr id="53258" name="Rectangle 5"/>
          <p:cNvSpPr/>
          <p:nvPr/>
        </p:nvSpPr>
        <p:spPr>
          <a:xfrm>
            <a:off x="0" y="0"/>
            <a:ext cx="9144000" cy="0"/>
          </a:xfrm>
          <a:prstGeom prst="rect">
            <a:avLst/>
          </a:prstGeom>
          <a:noFill/>
          <a:ln w="9525">
            <a:noFill/>
          </a:ln>
        </p:spPr>
        <p:txBody>
          <a:bodyPr wrap="none" anchor="ctr">
            <a:spAutoFit/>
          </a:bodyPr>
          <a:p>
            <a:endParaRPr lang="zh-CN" altLang="en-US" dirty="0">
              <a:latin typeface="Times New Roman" panose="02020603050405020304" pitchFamily="18" charset="0"/>
            </a:endParaRPr>
          </a:p>
        </p:txBody>
      </p:sp>
      <p:sp>
        <p:nvSpPr>
          <p:cNvPr id="53259" name="Rectangle 7"/>
          <p:cNvSpPr/>
          <p:nvPr/>
        </p:nvSpPr>
        <p:spPr>
          <a:xfrm>
            <a:off x="0" y="0"/>
            <a:ext cx="9144000" cy="0"/>
          </a:xfrm>
          <a:prstGeom prst="rect">
            <a:avLst/>
          </a:prstGeom>
          <a:noFill/>
          <a:ln w="9525">
            <a:noFill/>
          </a:ln>
        </p:spPr>
        <p:txBody>
          <a:bodyPr wrap="none" anchor="ctr">
            <a:spAutoFit/>
          </a:bodyPr>
          <a:p>
            <a:endParaRPr lang="zh-CN" altLang="en-US" dirty="0">
              <a:latin typeface="Times New Roman" panose="02020603050405020304" pitchFamily="18" charset="0"/>
            </a:endParaRPr>
          </a:p>
        </p:txBody>
      </p:sp>
      <p:sp>
        <p:nvSpPr>
          <p:cNvPr id="53260" name="Rectangle 9"/>
          <p:cNvSpPr/>
          <p:nvPr/>
        </p:nvSpPr>
        <p:spPr>
          <a:xfrm>
            <a:off x="0" y="0"/>
            <a:ext cx="9144000" cy="0"/>
          </a:xfrm>
          <a:prstGeom prst="rect">
            <a:avLst/>
          </a:prstGeom>
          <a:noFill/>
          <a:ln w="9525">
            <a:noFill/>
          </a:ln>
        </p:spPr>
        <p:txBody>
          <a:bodyPr wrap="none" anchor="ctr">
            <a:spAutoFit/>
          </a:bodyPr>
          <a:p>
            <a:endParaRPr lang="zh-CN" altLang="en-US" dirty="0">
              <a:latin typeface="Times New Roman" panose="02020603050405020304" pitchFamily="18" charset="0"/>
            </a:endParaRPr>
          </a:p>
        </p:txBody>
      </p:sp>
      <p:graphicFrame>
        <p:nvGraphicFramePr>
          <p:cNvPr id="53251" name="Object 8"/>
          <p:cNvGraphicFramePr/>
          <p:nvPr/>
        </p:nvGraphicFramePr>
        <p:xfrm>
          <a:off x="3697288" y="4500563"/>
          <a:ext cx="5446712" cy="785812"/>
        </p:xfrm>
        <a:graphic>
          <a:graphicData uri="http://schemas.openxmlformats.org/presentationml/2006/ole">
            <mc:AlternateContent xmlns:mc="http://schemas.openxmlformats.org/markup-compatibility/2006">
              <mc:Choice xmlns:v="urn:schemas-microsoft-com:vml" Requires="v">
                <p:oleObj spid="_x0000_s3460" name="" r:id="rId1" imgW="2616200" imgH="381000" progId="Equation.3">
                  <p:embed/>
                </p:oleObj>
              </mc:Choice>
              <mc:Fallback>
                <p:oleObj name="" r:id="rId1" imgW="2616200" imgH="381000" progId="Equation.3">
                  <p:embed/>
                  <p:pic>
                    <p:nvPicPr>
                      <p:cNvPr id="0" name="图片 3459"/>
                      <p:cNvPicPr/>
                      <p:nvPr/>
                    </p:nvPicPr>
                    <p:blipFill>
                      <a:blip r:embed="rId2"/>
                      <a:stretch>
                        <a:fillRect/>
                      </a:stretch>
                    </p:blipFill>
                    <p:spPr>
                      <a:xfrm>
                        <a:off x="3697288" y="4500563"/>
                        <a:ext cx="5446712" cy="785812"/>
                      </a:xfrm>
                      <a:prstGeom prst="rect">
                        <a:avLst/>
                      </a:prstGeom>
                      <a:noFill/>
                      <a:ln w="38100">
                        <a:noFill/>
                        <a:miter/>
                      </a:ln>
                    </p:spPr>
                  </p:pic>
                </p:oleObj>
              </mc:Fallback>
            </mc:AlternateContent>
          </a:graphicData>
        </a:graphic>
      </p:graphicFrame>
      <p:graphicFrame>
        <p:nvGraphicFramePr>
          <p:cNvPr id="9" name="对象 -2147482574"/>
          <p:cNvGraphicFramePr>
            <a:graphicFrameLocks noChangeAspect="1"/>
          </p:cNvGraphicFramePr>
          <p:nvPr/>
        </p:nvGraphicFramePr>
        <p:xfrm>
          <a:off x="603885" y="3747135"/>
          <a:ext cx="3093720" cy="2613660"/>
        </p:xfrm>
        <a:graphic>
          <a:graphicData uri="http://schemas.openxmlformats.org/presentationml/2006/ole">
            <mc:AlternateContent xmlns:mc="http://schemas.openxmlformats.org/markup-compatibility/2006">
              <mc:Choice xmlns:v="urn:schemas-microsoft-com:vml" Requires="v">
                <p:oleObj spid="_x0000_s10" name="" r:id="rId3" imgW="1625600" imgH="1371600" progId="Equation.DSMT4">
                  <p:embed/>
                </p:oleObj>
              </mc:Choice>
              <mc:Fallback>
                <p:oleObj name="" r:id="rId3" imgW="1625600" imgH="1371600" progId="Equation.DSMT4">
                  <p:embed/>
                  <p:pic>
                    <p:nvPicPr>
                      <p:cNvPr id="0" name="图片 9"/>
                      <p:cNvPicPr/>
                      <p:nvPr/>
                    </p:nvPicPr>
                    <p:blipFill>
                      <a:blip r:embed="rId4"/>
                      <a:stretch>
                        <a:fillRect/>
                      </a:stretch>
                    </p:blipFill>
                    <p:spPr>
                      <a:xfrm>
                        <a:off x="603885" y="3747135"/>
                        <a:ext cx="3093720" cy="261366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57"/>
                                        </p:tgtEl>
                                        <p:attrNameLst>
                                          <p:attrName>style.visibility</p:attrName>
                                        </p:attrNameLst>
                                      </p:cBhvr>
                                      <p:to>
                                        <p:strVal val="visible"/>
                                      </p:to>
                                    </p:set>
                                    <p:anim calcmode="lin" valueType="num">
                                      <p:cBhvr additive="base">
                                        <p:cTn id="7" dur="500" fill="hold"/>
                                        <p:tgtEl>
                                          <p:spTgt spid="53257"/>
                                        </p:tgtEl>
                                        <p:attrNameLst>
                                          <p:attrName>ppt_x</p:attrName>
                                        </p:attrNameLst>
                                      </p:cBhvr>
                                      <p:tavLst>
                                        <p:tav tm="0">
                                          <p:val>
                                            <p:strVal val="#ppt_x"/>
                                          </p:val>
                                        </p:tav>
                                        <p:tav tm="100000">
                                          <p:val>
                                            <p:strVal val="#ppt_x"/>
                                          </p:val>
                                        </p:tav>
                                      </p:tavLst>
                                    </p:anim>
                                    <p:anim calcmode="lin" valueType="num">
                                      <p:cBhvr additive="base">
                                        <p:cTn id="8" dur="500" fill="hold"/>
                                        <p:tgtEl>
                                          <p:spTgt spid="532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3254"/>
                                        </p:tgtEl>
                                        <p:attrNameLst>
                                          <p:attrName>style.visibility</p:attrName>
                                        </p:attrNameLst>
                                      </p:cBhvr>
                                      <p:to>
                                        <p:strVal val="visible"/>
                                      </p:to>
                                    </p:set>
                                    <p:anim calcmode="lin" valueType="num">
                                      <p:cBhvr additive="base">
                                        <p:cTn id="17" dur="500" fill="hold"/>
                                        <p:tgtEl>
                                          <p:spTgt spid="53254"/>
                                        </p:tgtEl>
                                        <p:attrNameLst>
                                          <p:attrName>ppt_x</p:attrName>
                                        </p:attrNameLst>
                                      </p:cBhvr>
                                      <p:tavLst>
                                        <p:tav tm="0">
                                          <p:val>
                                            <p:strVal val="#ppt_x"/>
                                          </p:val>
                                        </p:tav>
                                        <p:tav tm="100000">
                                          <p:val>
                                            <p:strVal val="#ppt_x"/>
                                          </p:val>
                                        </p:tav>
                                      </p:tavLst>
                                    </p:anim>
                                    <p:anim calcmode="lin" valueType="num">
                                      <p:cBhvr additive="base">
                                        <p:cTn id="18" dur="500" fill="hold"/>
                                        <p:tgtEl>
                                          <p:spTgt spid="5325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3252"/>
                                        </p:tgtEl>
                                        <p:attrNameLst>
                                          <p:attrName>style.visibility</p:attrName>
                                        </p:attrNameLst>
                                      </p:cBhvr>
                                      <p:to>
                                        <p:strVal val="visible"/>
                                      </p:to>
                                    </p:set>
                                    <p:anim calcmode="lin" valueType="num">
                                      <p:cBhvr additive="base">
                                        <p:cTn id="23" dur="500" fill="hold"/>
                                        <p:tgtEl>
                                          <p:spTgt spid="53252"/>
                                        </p:tgtEl>
                                        <p:attrNameLst>
                                          <p:attrName>ppt_x</p:attrName>
                                        </p:attrNameLst>
                                      </p:cBhvr>
                                      <p:tavLst>
                                        <p:tav tm="0">
                                          <p:val>
                                            <p:strVal val="#ppt_x"/>
                                          </p:val>
                                        </p:tav>
                                        <p:tav tm="100000">
                                          <p:val>
                                            <p:strVal val="#ppt_x"/>
                                          </p:val>
                                        </p:tav>
                                      </p:tavLst>
                                    </p:anim>
                                    <p:anim calcmode="lin" valueType="num">
                                      <p:cBhvr additive="base">
                                        <p:cTn id="24"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3256"/>
                                        </p:tgtEl>
                                        <p:attrNameLst>
                                          <p:attrName>style.visibility</p:attrName>
                                        </p:attrNameLst>
                                      </p:cBhvr>
                                      <p:to>
                                        <p:strVal val="visible"/>
                                      </p:to>
                                    </p:set>
                                    <p:anim calcmode="lin" valueType="num">
                                      <p:cBhvr additive="base">
                                        <p:cTn id="29" dur="500" fill="hold"/>
                                        <p:tgtEl>
                                          <p:spTgt spid="53256"/>
                                        </p:tgtEl>
                                        <p:attrNameLst>
                                          <p:attrName>ppt_x</p:attrName>
                                        </p:attrNameLst>
                                      </p:cBhvr>
                                      <p:tavLst>
                                        <p:tav tm="0">
                                          <p:val>
                                            <p:strVal val="#ppt_x"/>
                                          </p:val>
                                        </p:tav>
                                        <p:tav tm="100000">
                                          <p:val>
                                            <p:strVal val="#ppt_x"/>
                                          </p:val>
                                        </p:tav>
                                      </p:tavLst>
                                    </p:anim>
                                    <p:anim calcmode="lin" valueType="num">
                                      <p:cBhvr additive="base">
                                        <p:cTn id="30" dur="500" fill="hold"/>
                                        <p:tgtEl>
                                          <p:spTgt spid="5325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3251"/>
                                        </p:tgtEl>
                                        <p:attrNameLst>
                                          <p:attrName>style.visibility</p:attrName>
                                        </p:attrNameLst>
                                      </p:cBhvr>
                                      <p:to>
                                        <p:strVal val="visible"/>
                                      </p:to>
                                    </p:set>
                                    <p:anim calcmode="lin" valueType="num">
                                      <p:cBhvr additive="base">
                                        <p:cTn id="41" dur="500" fill="hold"/>
                                        <p:tgtEl>
                                          <p:spTgt spid="53251"/>
                                        </p:tgtEl>
                                        <p:attrNameLst>
                                          <p:attrName>ppt_x</p:attrName>
                                        </p:attrNameLst>
                                      </p:cBhvr>
                                      <p:tavLst>
                                        <p:tav tm="0">
                                          <p:val>
                                            <p:strVal val="#ppt_x"/>
                                          </p:val>
                                        </p:tav>
                                        <p:tav tm="100000">
                                          <p:val>
                                            <p:strVal val="#ppt_x"/>
                                          </p:val>
                                        </p:tav>
                                      </p:tavLst>
                                    </p:anim>
                                    <p:anim calcmode="lin" valueType="num">
                                      <p:cBhvr additive="base">
                                        <p:cTn id="42" dur="500" fill="hold"/>
                                        <p:tgtEl>
                                          <p:spTgt spid="53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53254" grpId="0" animBg="1"/>
      <p:bldP spid="532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ChangeArrowheads="1"/>
          </p:cNvSpPr>
          <p:nvPr/>
        </p:nvSpPr>
        <p:spPr bwMode="auto">
          <a:xfrm>
            <a:off x="785813" y="5143500"/>
            <a:ext cx="8077200" cy="1384300"/>
          </a:xfrm>
          <a:prstGeom prst="rect">
            <a:avLst/>
          </a:prstGeom>
          <a:noFill/>
          <a:ln w="38100">
            <a:noFill/>
            <a:miter lim="800000"/>
          </a:ln>
          <a:effectLst/>
        </p:spPr>
        <p:txBody>
          <a:bodyPr>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将</a:t>
            </a:r>
            <a:r>
              <a:rPr kumimoji="0" lang="en-US" altLang="zh-CN"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Y</a:t>
            </a:r>
            <a:r>
              <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形连接等效变换为</a:t>
            </a:r>
            <a:r>
              <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形连接时</a:t>
            </a:r>
            <a:endPar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若 </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Y </a:t>
            </a: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时，有</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12</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23</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31</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 </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 </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 3</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Y</a:t>
            </a: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 </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endParaRPr>
          </a:p>
        </p:txBody>
      </p:sp>
      <p:sp>
        <p:nvSpPr>
          <p:cNvPr id="13315" name="Rectangle 3"/>
          <p:cNvSpPr>
            <a:spLocks noChangeArrowheads="1"/>
          </p:cNvSpPr>
          <p:nvPr/>
        </p:nvSpPr>
        <p:spPr bwMode="auto">
          <a:xfrm>
            <a:off x="642938" y="3500438"/>
            <a:ext cx="8153400" cy="1303338"/>
          </a:xfrm>
          <a:prstGeom prst="rect">
            <a:avLst/>
          </a:prstGeom>
          <a:noFill/>
          <a:ln w="9525">
            <a:noFill/>
            <a:miter lim="800000"/>
          </a:ln>
          <a:effectLst/>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将</a:t>
            </a:r>
            <a:r>
              <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形连接等效变换为</a:t>
            </a:r>
            <a:r>
              <a:rPr kumimoji="0" lang="en-US" altLang="zh-CN"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Y</a:t>
            </a:r>
            <a:r>
              <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形连接时</a:t>
            </a:r>
            <a:endParaRPr kumimoji="0" lang="zh-CN" altLang="en-US" sz="2800" b="1" i="0" u="none" strike="noStrike" kern="1200" cap="none" spc="0" normalizeH="0" baseline="0" noProof="0" dirty="0">
              <a:ln>
                <a:noFill/>
              </a:ln>
              <a:solidFill>
                <a:srgbClr val="0046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若 </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12</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23</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31</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 </a:t>
            </a:r>
            <a:r>
              <a:rPr kumimoji="1" lang="zh-CN" altLang="en-US"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时，有</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Y </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1" lang="en-US" altLang="zh-CN" sz="2800" b="1" i="1"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R</a:t>
            </a:r>
            <a:r>
              <a:rPr kumimoji="1" lang="en-US" altLang="zh-CN" sz="2800" b="1" i="0" u="none" strike="noStrike" kern="1200" cap="none" spc="0" normalizeH="0" baseline="-2500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rPr>
              <a:t>/3 </a:t>
            </a:r>
            <a:endParaRPr kumimoji="1" lang="en-US" altLang="zh-CN" sz="28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Symbol" panose="05050102010706020507" pitchFamily="18" charset="2"/>
            </a:endParaRPr>
          </a:p>
        </p:txBody>
      </p:sp>
      <p:sp>
        <p:nvSpPr>
          <p:cNvPr id="110596" name="AutoShape 7"/>
          <p:cNvSpPr/>
          <p:nvPr/>
        </p:nvSpPr>
        <p:spPr>
          <a:xfrm>
            <a:off x="3919538" y="2032318"/>
            <a:ext cx="1447800" cy="293687"/>
          </a:xfrm>
          <a:prstGeom prst="leftRightArrow">
            <a:avLst>
              <a:gd name="adj1" fmla="val 50000"/>
              <a:gd name="adj2" fmla="val 98594"/>
            </a:avLst>
          </a:prstGeom>
          <a:gradFill rotWithShape="0">
            <a:gsLst>
              <a:gs pos="0">
                <a:srgbClr val="FF3300"/>
              </a:gs>
              <a:gs pos="50000">
                <a:srgbClr val="FFFFFF"/>
              </a:gs>
              <a:gs pos="100000">
                <a:srgbClr val="FF3300"/>
              </a:gs>
            </a:gsLst>
            <a:lin ang="18900000" scaled="1"/>
            <a:tileRect/>
          </a:gradFill>
          <a:ln w="38100" cap="flat" cmpd="sng">
            <a:solidFill>
              <a:srgbClr val="FF0000"/>
            </a:solidFill>
            <a:prstDash val="solid"/>
            <a:miter/>
            <a:headEnd type="none" w="med" len="med"/>
            <a:tailEnd type="none" w="med" len="med"/>
          </a:ln>
        </p:spPr>
        <p:txBody>
          <a:bodyPr wrap="none" anchor="ctr"/>
          <a:p>
            <a:endParaRPr lang="zh-CN" altLang="en-US" dirty="0">
              <a:latin typeface="Times New Roman" panose="02020603050405020304" pitchFamily="18" charset="0"/>
            </a:endParaRPr>
          </a:p>
        </p:txBody>
      </p:sp>
      <p:sp>
        <p:nvSpPr>
          <p:cNvPr id="113" name="Rectangle 8"/>
          <p:cNvSpPr>
            <a:spLocks noChangeArrowheads="1"/>
          </p:cNvSpPr>
          <p:nvPr/>
        </p:nvSpPr>
        <p:spPr bwMode="auto">
          <a:xfrm>
            <a:off x="3690938" y="1540193"/>
            <a:ext cx="1792288" cy="519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 </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rPr>
              <a:t>等效变换</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楷体_GB2312" pitchFamily="49" charset="-122"/>
              <a:ea typeface="楷体_GB2312" pitchFamily="49" charset="-122"/>
              <a:cs typeface="+mn-cs"/>
              <a:sym typeface="Symbol" panose="05050102010706020507" pitchFamily="18" charset="2"/>
            </a:endParaRPr>
          </a:p>
        </p:txBody>
      </p:sp>
      <p:grpSp>
        <p:nvGrpSpPr>
          <p:cNvPr id="110598" name="组合 113"/>
          <p:cNvGrpSpPr/>
          <p:nvPr/>
        </p:nvGrpSpPr>
        <p:grpSpPr>
          <a:xfrm>
            <a:off x="785813" y="501968"/>
            <a:ext cx="3357562" cy="2857500"/>
            <a:chOff x="642914" y="1285859"/>
            <a:chExt cx="3036888" cy="2559059"/>
          </a:xfrm>
        </p:grpSpPr>
        <p:grpSp>
          <p:nvGrpSpPr>
            <p:cNvPr id="110631" name="Group 9"/>
            <p:cNvGrpSpPr/>
            <p:nvPr/>
          </p:nvGrpSpPr>
          <p:grpSpPr>
            <a:xfrm>
              <a:off x="642916" y="1285857"/>
              <a:ext cx="3036888" cy="2559059"/>
              <a:chOff x="3509" y="576"/>
              <a:chExt cx="1913" cy="1612"/>
            </a:xfrm>
          </p:grpSpPr>
          <p:sp>
            <p:nvSpPr>
              <p:cNvPr id="110635" name="Rectangle 10"/>
              <p:cNvSpPr/>
              <p:nvPr/>
            </p:nvSpPr>
            <p:spPr>
              <a:xfrm rot="5400000">
                <a:off x="4609" y="1752"/>
                <a:ext cx="113" cy="224"/>
              </a:xfrm>
              <a:prstGeom prst="rect">
                <a:avLst/>
              </a:prstGeom>
              <a:noFill/>
              <a:ln w="38100" cap="flat" cmpd="sng">
                <a:solidFill>
                  <a:schemeClr val="tx1"/>
                </a:solidFill>
                <a:prstDash val="solid"/>
                <a:miter/>
                <a:headEnd type="none" w="med" len="med"/>
                <a:tailEnd type="none" w="med" len="med"/>
              </a:ln>
            </p:spPr>
            <p:txBody>
              <a:bodyPr rot="10800000" vert="eaVert"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110636" name="Line 11"/>
              <p:cNvSpPr/>
              <p:nvPr/>
            </p:nvSpPr>
            <p:spPr>
              <a:xfrm rot="5400000">
                <a:off x="4054" y="1354"/>
                <a:ext cx="4" cy="1008"/>
              </a:xfrm>
              <a:prstGeom prst="line">
                <a:avLst/>
              </a:prstGeom>
              <a:ln w="38100" cap="flat" cmpd="sng">
                <a:solidFill>
                  <a:schemeClr val="tx1"/>
                </a:solidFill>
                <a:prstDash val="solid"/>
                <a:headEnd type="none" w="med" len="med"/>
                <a:tailEnd type="none" w="med" len="med"/>
              </a:ln>
            </p:spPr>
          </p:sp>
          <p:sp>
            <p:nvSpPr>
              <p:cNvPr id="110637" name="Line 12"/>
              <p:cNvSpPr/>
              <p:nvPr/>
            </p:nvSpPr>
            <p:spPr>
              <a:xfrm rot="5400000" flipV="1">
                <a:off x="5005" y="1631"/>
                <a:ext cx="0" cy="454"/>
              </a:xfrm>
              <a:prstGeom prst="line">
                <a:avLst/>
              </a:prstGeom>
              <a:ln w="38100" cap="flat" cmpd="sng">
                <a:solidFill>
                  <a:schemeClr val="tx1"/>
                </a:solidFill>
                <a:prstDash val="solid"/>
                <a:headEnd type="none" w="med" len="med"/>
                <a:tailEnd type="none" w="med" len="med"/>
              </a:ln>
            </p:spPr>
          </p:sp>
          <p:sp>
            <p:nvSpPr>
              <p:cNvPr id="110638" name="Rectangle 13"/>
              <p:cNvSpPr/>
              <p:nvPr/>
            </p:nvSpPr>
            <p:spPr>
              <a:xfrm rot="8768313">
                <a:off x="4882" y="1306"/>
                <a:ext cx="113"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110639" name="Line 14"/>
              <p:cNvSpPr/>
              <p:nvPr/>
            </p:nvSpPr>
            <p:spPr>
              <a:xfrm rot="8768313" flipH="1">
                <a:off x="4757" y="920"/>
                <a:ext cx="9" cy="448"/>
              </a:xfrm>
              <a:prstGeom prst="line">
                <a:avLst/>
              </a:prstGeom>
              <a:ln w="38100" cap="flat" cmpd="sng">
                <a:solidFill>
                  <a:schemeClr val="tx1"/>
                </a:solidFill>
                <a:prstDash val="solid"/>
                <a:headEnd type="none" w="med" len="med"/>
                <a:tailEnd type="none" w="med" len="med"/>
              </a:ln>
            </p:spPr>
          </p:sp>
          <p:sp>
            <p:nvSpPr>
              <p:cNvPr id="110640" name="Line 15"/>
              <p:cNvSpPr/>
              <p:nvPr/>
            </p:nvSpPr>
            <p:spPr>
              <a:xfrm rot="8804473" flipV="1">
                <a:off x="5097" y="1459"/>
                <a:ext cx="12" cy="434"/>
              </a:xfrm>
              <a:prstGeom prst="line">
                <a:avLst/>
              </a:prstGeom>
              <a:ln w="38100" cap="flat" cmpd="sng">
                <a:solidFill>
                  <a:schemeClr val="tx1"/>
                </a:solidFill>
                <a:prstDash val="solid"/>
                <a:headEnd type="none" w="med" len="med"/>
                <a:tailEnd type="none" w="med" len="med"/>
              </a:ln>
            </p:spPr>
          </p:sp>
          <p:sp>
            <p:nvSpPr>
              <p:cNvPr id="110641" name="Rectangle 16"/>
              <p:cNvSpPr/>
              <p:nvPr/>
            </p:nvSpPr>
            <p:spPr>
              <a:xfrm rot="-8840949" flipH="1">
                <a:off x="4323" y="1306"/>
                <a:ext cx="112" cy="225"/>
              </a:xfrm>
              <a:prstGeom prst="rect">
                <a:avLst/>
              </a:prstGeom>
              <a:noFill/>
              <a:ln w="38100" cap="flat" cmpd="sng">
                <a:solidFill>
                  <a:schemeClr val="tx1"/>
                </a:solidFill>
                <a:prstDash val="solid"/>
                <a:miter/>
                <a:headEnd type="none" w="med" len="med"/>
                <a:tailEnd type="none" w="med" len="med"/>
              </a:ln>
            </p:spPr>
            <p:txBody>
              <a:bodyPr rot="10800000" wrap="none" anchor="ctr"/>
              <a:p>
                <a:pPr algn="ctr"/>
                <a:endParaRPr lang="en-US" altLang="zh-CN" b="1">
                  <a:effectLst>
                    <a:outerShdw blurRad="38100" dist="38100" dir="2700000">
                      <a:srgbClr val="C0C0C0"/>
                    </a:outerShdw>
                  </a:effectLst>
                  <a:latin typeface="Times New Roman" panose="02020603050405020304" pitchFamily="18" charset="0"/>
                </a:endParaRPr>
              </a:p>
            </p:txBody>
          </p:sp>
          <p:sp>
            <p:nvSpPr>
              <p:cNvPr id="110642" name="Line 17"/>
              <p:cNvSpPr/>
              <p:nvPr/>
            </p:nvSpPr>
            <p:spPr>
              <a:xfrm rot="-8840949">
                <a:off x="4534" y="927"/>
                <a:ext cx="13" cy="421"/>
              </a:xfrm>
              <a:prstGeom prst="line">
                <a:avLst/>
              </a:prstGeom>
              <a:ln w="38100" cap="flat" cmpd="sng">
                <a:solidFill>
                  <a:schemeClr val="tx1"/>
                </a:solidFill>
                <a:prstDash val="solid"/>
                <a:headEnd type="none" w="med" len="med"/>
                <a:tailEnd type="none" w="med" len="med"/>
              </a:ln>
            </p:spPr>
          </p:sp>
          <p:sp>
            <p:nvSpPr>
              <p:cNvPr id="110643" name="Line 18"/>
              <p:cNvSpPr/>
              <p:nvPr/>
            </p:nvSpPr>
            <p:spPr>
              <a:xfrm rot="-8840949" flipV="1">
                <a:off x="4189" y="1488"/>
                <a:ext cx="1" cy="413"/>
              </a:xfrm>
              <a:prstGeom prst="line">
                <a:avLst/>
              </a:prstGeom>
              <a:ln w="38100" cap="flat" cmpd="sng">
                <a:solidFill>
                  <a:schemeClr val="tx1"/>
                </a:solidFill>
                <a:prstDash val="solid"/>
                <a:headEnd type="none" w="med" len="med"/>
                <a:tailEnd type="none" w="med" len="med"/>
              </a:ln>
            </p:spPr>
          </p:sp>
          <p:sp>
            <p:nvSpPr>
              <p:cNvPr id="110644" name="Line 19"/>
              <p:cNvSpPr/>
              <p:nvPr/>
            </p:nvSpPr>
            <p:spPr>
              <a:xfrm>
                <a:off x="5207" y="1869"/>
                <a:ext cx="0" cy="310"/>
              </a:xfrm>
              <a:prstGeom prst="line">
                <a:avLst/>
              </a:prstGeom>
              <a:ln w="38100" cap="flat" cmpd="sng">
                <a:solidFill>
                  <a:schemeClr val="tx1"/>
                </a:solidFill>
                <a:prstDash val="solid"/>
                <a:headEnd type="none" w="med" len="med"/>
                <a:tailEnd type="none" w="med" len="med"/>
              </a:ln>
            </p:spPr>
          </p:sp>
          <p:sp>
            <p:nvSpPr>
              <p:cNvPr id="110645" name="Line 20"/>
              <p:cNvSpPr/>
              <p:nvPr/>
            </p:nvSpPr>
            <p:spPr>
              <a:xfrm flipH="1">
                <a:off x="3586" y="2158"/>
                <a:ext cx="1632" cy="0"/>
              </a:xfrm>
              <a:prstGeom prst="line">
                <a:avLst/>
              </a:prstGeom>
              <a:ln w="38100" cap="flat" cmpd="sng">
                <a:solidFill>
                  <a:schemeClr val="tx1"/>
                </a:solidFill>
                <a:prstDash val="solid"/>
                <a:headEnd type="none" w="med" len="med"/>
                <a:tailEnd type="none" w="med" len="med"/>
              </a:ln>
            </p:spPr>
          </p:sp>
          <p:grpSp>
            <p:nvGrpSpPr>
              <p:cNvPr id="110646" name="Group 21"/>
              <p:cNvGrpSpPr/>
              <p:nvPr/>
            </p:nvGrpSpPr>
            <p:grpSpPr>
              <a:xfrm>
                <a:off x="3531" y="936"/>
                <a:ext cx="1111" cy="55"/>
                <a:chOff x="3509" y="960"/>
                <a:chExt cx="1111" cy="55"/>
              </a:xfrm>
            </p:grpSpPr>
            <p:sp>
              <p:nvSpPr>
                <p:cNvPr id="110665" name="Line 22"/>
                <p:cNvSpPr/>
                <p:nvPr/>
              </p:nvSpPr>
              <p:spPr>
                <a:xfrm flipH="1">
                  <a:off x="3564" y="994"/>
                  <a:ext cx="1056" cy="0"/>
                </a:xfrm>
                <a:prstGeom prst="line">
                  <a:avLst/>
                </a:prstGeom>
                <a:ln w="38100" cap="flat" cmpd="sng">
                  <a:solidFill>
                    <a:schemeClr val="tx1"/>
                  </a:solidFill>
                  <a:prstDash val="solid"/>
                  <a:headEnd type="none" w="med" len="med"/>
                  <a:tailEnd type="none" w="med" len="med"/>
                </a:ln>
              </p:spPr>
            </p:sp>
            <p:sp>
              <p:nvSpPr>
                <p:cNvPr id="150" name="Oval 23"/>
                <p:cNvSpPr>
                  <a:spLocks noChangeArrowheads="1"/>
                </p:cNvSpPr>
                <p:nvPr/>
              </p:nvSpPr>
              <p:spPr bwMode="auto">
                <a:xfrm>
                  <a:off x="3509" y="960"/>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sp>
            <p:nvSpPr>
              <p:cNvPr id="131" name="Oval 24"/>
              <p:cNvSpPr>
                <a:spLocks noChangeArrowheads="1"/>
              </p:cNvSpPr>
              <p:nvPr/>
            </p:nvSpPr>
            <p:spPr bwMode="auto">
              <a:xfrm>
                <a:off x="3509" y="2133"/>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32" name="Oval 25"/>
              <p:cNvSpPr>
                <a:spLocks noChangeArrowheads="1"/>
              </p:cNvSpPr>
              <p:nvPr/>
            </p:nvSpPr>
            <p:spPr bwMode="auto">
              <a:xfrm>
                <a:off x="3509" y="1826"/>
                <a:ext cx="55" cy="55"/>
              </a:xfrm>
              <a:prstGeom prst="ellipse">
                <a:avLst/>
              </a:prstGeom>
              <a:noFill/>
              <a:ln w="38100">
                <a:solidFill>
                  <a:schemeClr val="tx1"/>
                </a:solidFill>
                <a:round/>
              </a:ln>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33" name="Rectangle 26"/>
              <p:cNvSpPr>
                <a:spLocks noChangeArrowheads="1"/>
              </p:cNvSpPr>
              <p:nvPr/>
            </p:nvSpPr>
            <p:spPr bwMode="auto">
              <a:xfrm>
                <a:off x="4656" y="776"/>
                <a:ext cx="228" cy="327"/>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1</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134" name="Rectangle 27"/>
              <p:cNvSpPr>
                <a:spLocks noChangeArrowheads="1"/>
              </p:cNvSpPr>
              <p:nvPr/>
            </p:nvSpPr>
            <p:spPr bwMode="auto">
              <a:xfrm>
                <a:off x="5209" y="1720"/>
                <a:ext cx="213" cy="291"/>
              </a:xfrm>
              <a:prstGeom prst="rect">
                <a:avLst/>
              </a:prstGeom>
              <a:noFill/>
              <a:ln w="9525">
                <a:noFill/>
                <a:miter lim="800000"/>
              </a:ln>
              <a:effectLst/>
            </p:spPr>
            <p:txBody>
              <a:bodyPr wrap="none">
                <a:spAutoFit/>
              </a:bodyPr>
              <a:p>
                <a:pPr eaLnBrk="0" hangingPunct="0"/>
                <a:r>
                  <a:rPr lang="en-US" altLang="zh-CN" b="1">
                    <a:solidFill>
                      <a:srgbClr val="CC0000"/>
                    </a:solidFill>
                    <a:effectLst>
                      <a:outerShdw blurRad="38100" dist="38100" dir="2700000">
                        <a:srgbClr val="C0C0C0"/>
                      </a:outerShdw>
                    </a:effectLst>
                    <a:latin typeface="Times New Roman" panose="02020603050405020304" pitchFamily="18" charset="0"/>
                  </a:rPr>
                  <a:t>3</a:t>
                </a:r>
                <a:endParaRPr lang="en-US" altLang="zh-CN" b="1">
                  <a:solidFill>
                    <a:srgbClr val="CC0000"/>
                  </a:solidFill>
                  <a:effectLst>
                    <a:outerShdw blurRad="38100" dist="38100" dir="2700000">
                      <a:srgbClr val="C0C0C0"/>
                    </a:outerShdw>
                  </a:effectLst>
                  <a:latin typeface="Times New Roman" panose="02020603050405020304" pitchFamily="18" charset="0"/>
                </a:endParaRPr>
              </a:p>
            </p:txBody>
          </p:sp>
          <p:sp>
            <p:nvSpPr>
              <p:cNvPr id="135" name="Rectangle 28"/>
              <p:cNvSpPr>
                <a:spLocks noChangeArrowheads="1"/>
              </p:cNvSpPr>
              <p:nvPr/>
            </p:nvSpPr>
            <p:spPr bwMode="auto">
              <a:xfrm>
                <a:off x="4032" y="1824"/>
                <a:ext cx="229" cy="330"/>
              </a:xfrm>
              <a:prstGeom prst="rect">
                <a:avLst/>
              </a:prstGeom>
              <a:noFill/>
              <a:ln w="9525">
                <a:noFill/>
                <a:miter lim="800000"/>
              </a:ln>
              <a:effectLst/>
            </p:spPr>
            <p:txBody>
              <a:bodyPr wrap="none">
                <a:spAutoFit/>
              </a:bodyPr>
              <a:p>
                <a:pPr eaLnBrk="0" hangingPunct="0"/>
                <a:r>
                  <a:rPr lang="en-US" altLang="zh-CN" sz="2800" b="1">
                    <a:solidFill>
                      <a:srgbClr val="CC0000"/>
                    </a:solidFill>
                    <a:effectLst>
                      <a:outerShdw blurRad="38100" dist="38100" dir="2700000">
                        <a:srgbClr val="C0C0C0"/>
                      </a:outerShdw>
                    </a:effectLst>
                    <a:latin typeface="Times New Roman" panose="02020603050405020304" pitchFamily="18" charset="0"/>
                  </a:rPr>
                  <a:t>2</a:t>
                </a:r>
                <a:endParaRPr lang="en-US" altLang="zh-CN" sz="2800" b="1">
                  <a:solidFill>
                    <a:srgbClr val="CC0000"/>
                  </a:solidFill>
                  <a:effectLst>
                    <a:outerShdw blurRad="38100" dist="38100" dir="2700000">
                      <a:srgbClr val="C0C0C0"/>
                    </a:outerShdw>
                  </a:effectLst>
                  <a:latin typeface="Times New Roman" panose="02020603050405020304" pitchFamily="18" charset="0"/>
                </a:endParaRPr>
              </a:p>
            </p:txBody>
          </p:sp>
          <p:sp>
            <p:nvSpPr>
              <p:cNvPr id="136" name="Rectangle 29"/>
              <p:cNvSpPr>
                <a:spLocks noChangeArrowheads="1"/>
              </p:cNvSpPr>
              <p:nvPr/>
            </p:nvSpPr>
            <p:spPr bwMode="auto">
              <a:xfrm>
                <a:off x="4680" y="1409"/>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31</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37" name="Rectangle 30"/>
              <p:cNvSpPr>
                <a:spLocks noChangeArrowheads="1"/>
              </p:cNvSpPr>
              <p:nvPr/>
            </p:nvSpPr>
            <p:spPr bwMode="auto">
              <a:xfrm>
                <a:off x="4383" y="1496"/>
                <a:ext cx="418"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23</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138" name="Rectangle 31"/>
              <p:cNvSpPr>
                <a:spLocks noChangeArrowheads="1"/>
              </p:cNvSpPr>
              <p:nvPr/>
            </p:nvSpPr>
            <p:spPr bwMode="auto">
              <a:xfrm>
                <a:off x="4422" y="1217"/>
                <a:ext cx="420"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R</a:t>
                </a:r>
                <a:r>
                  <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12</a:t>
                </a:r>
                <a:endParaRPr kumimoji="0" lang="en-US" altLang="zh-CN" sz="2800" b="1" i="0" u="none" strike="noStrike" kern="1200" cap="none" spc="0" normalizeH="0" baseline="-25000" noProof="0" dirty="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grpSp>
            <p:nvGrpSpPr>
              <p:cNvPr id="110655" name="Group 33"/>
              <p:cNvGrpSpPr/>
              <p:nvPr/>
            </p:nvGrpSpPr>
            <p:grpSpPr>
              <a:xfrm>
                <a:off x="3600" y="576"/>
                <a:ext cx="327" cy="1513"/>
                <a:chOff x="3552" y="384"/>
                <a:chExt cx="327" cy="1513"/>
              </a:xfrm>
            </p:grpSpPr>
            <p:grpSp>
              <p:nvGrpSpPr>
                <p:cNvPr id="110656" name="Group 34"/>
                <p:cNvGrpSpPr/>
                <p:nvPr/>
              </p:nvGrpSpPr>
              <p:grpSpPr>
                <a:xfrm>
                  <a:off x="3552" y="384"/>
                  <a:ext cx="327" cy="336"/>
                  <a:chOff x="633" y="336"/>
                  <a:chExt cx="327" cy="336"/>
                </a:xfrm>
              </p:grpSpPr>
              <p:sp>
                <p:nvSpPr>
                  <p:cNvPr id="110663" name="Line 35"/>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48" name="Rectangle 36"/>
                  <p:cNvSpPr>
                    <a:spLocks noChangeArrowheads="1"/>
                  </p:cNvSpPr>
                  <p:nvPr/>
                </p:nvSpPr>
                <p:spPr bwMode="auto">
                  <a:xfrm>
                    <a:off x="633" y="336"/>
                    <a:ext cx="249" cy="294"/>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110657" name="Group 37"/>
                <p:cNvGrpSpPr/>
                <p:nvPr/>
              </p:nvGrpSpPr>
              <p:grpSpPr>
                <a:xfrm>
                  <a:off x="3552" y="1246"/>
                  <a:ext cx="327" cy="338"/>
                  <a:chOff x="633" y="334"/>
                  <a:chExt cx="327" cy="338"/>
                </a:xfrm>
              </p:grpSpPr>
              <p:sp>
                <p:nvSpPr>
                  <p:cNvPr id="110661" name="Line 38"/>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46" name="Rectangle 39"/>
                  <p:cNvSpPr>
                    <a:spLocks noChangeArrowheads="1"/>
                  </p:cNvSpPr>
                  <p:nvPr/>
                </p:nvSpPr>
                <p:spPr bwMode="auto">
                  <a:xfrm>
                    <a:off x="633" y="334"/>
                    <a:ext cx="249" cy="294"/>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nvGrpSpPr>
                <p:cNvPr id="110658" name="Group 40"/>
                <p:cNvGrpSpPr/>
                <p:nvPr/>
              </p:nvGrpSpPr>
              <p:grpSpPr>
                <a:xfrm>
                  <a:off x="3565" y="1593"/>
                  <a:ext cx="314" cy="304"/>
                  <a:chOff x="646" y="368"/>
                  <a:chExt cx="314" cy="304"/>
                </a:xfrm>
              </p:grpSpPr>
              <p:sp>
                <p:nvSpPr>
                  <p:cNvPr id="110659" name="Line 41"/>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44" name="Rectangle 42"/>
                  <p:cNvSpPr>
                    <a:spLocks noChangeArrowheads="1"/>
                  </p:cNvSpPr>
                  <p:nvPr/>
                </p:nvSpPr>
                <p:spPr bwMode="auto">
                  <a:xfrm>
                    <a:off x="702" y="368"/>
                    <a:ext cx="249" cy="294"/>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grpSp>
        </p:grpSp>
        <p:sp>
          <p:nvSpPr>
            <p:cNvPr id="110632" name="Oval 43"/>
            <p:cNvSpPr/>
            <p:nvPr/>
          </p:nvSpPr>
          <p:spPr>
            <a:xfrm>
              <a:off x="2387572" y="18811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10633" name="Oval 44"/>
            <p:cNvSpPr/>
            <p:nvPr/>
          </p:nvSpPr>
          <p:spPr>
            <a:xfrm>
              <a:off x="3301972" y="3252773"/>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10634" name="Oval 45"/>
            <p:cNvSpPr/>
            <p:nvPr/>
          </p:nvSpPr>
          <p:spPr>
            <a:xfrm>
              <a:off x="1535085" y="3267060"/>
              <a:ext cx="90488" cy="90488"/>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grpSp>
        <p:nvGrpSpPr>
          <p:cNvPr id="110599" name="Group 46"/>
          <p:cNvGrpSpPr/>
          <p:nvPr/>
        </p:nvGrpSpPr>
        <p:grpSpPr>
          <a:xfrm>
            <a:off x="5929313" y="573405"/>
            <a:ext cx="2854325" cy="2857500"/>
            <a:chOff x="624" y="480"/>
            <a:chExt cx="1798" cy="1598"/>
          </a:xfrm>
        </p:grpSpPr>
        <p:grpSp>
          <p:nvGrpSpPr>
            <p:cNvPr id="110600" name="Group 47"/>
            <p:cNvGrpSpPr/>
            <p:nvPr/>
          </p:nvGrpSpPr>
          <p:grpSpPr>
            <a:xfrm>
              <a:off x="624" y="480"/>
              <a:ext cx="1798" cy="1598"/>
              <a:chOff x="624" y="480"/>
              <a:chExt cx="1798" cy="1598"/>
            </a:xfrm>
          </p:grpSpPr>
          <p:sp>
            <p:nvSpPr>
              <p:cNvPr id="110602" name="Line 49"/>
              <p:cNvSpPr/>
              <p:nvPr/>
            </p:nvSpPr>
            <p:spPr>
              <a:xfrm rot="5400000" flipH="1" flipV="1">
                <a:off x="895" y="659"/>
                <a:ext cx="0" cy="314"/>
              </a:xfrm>
              <a:prstGeom prst="line">
                <a:avLst/>
              </a:prstGeom>
              <a:ln w="38100" cap="flat" cmpd="sng">
                <a:solidFill>
                  <a:srgbClr val="FF0000"/>
                </a:solidFill>
                <a:prstDash val="solid"/>
                <a:headEnd type="none" w="med" len="med"/>
                <a:tailEnd type="triangle" w="sm" len="med"/>
              </a:ln>
            </p:spPr>
          </p:sp>
          <p:sp>
            <p:nvSpPr>
              <p:cNvPr id="155" name="Rectangle 50"/>
              <p:cNvSpPr>
                <a:spLocks noChangeArrowheads="1"/>
              </p:cNvSpPr>
              <p:nvPr/>
            </p:nvSpPr>
            <p:spPr bwMode="auto">
              <a:xfrm>
                <a:off x="725" y="480"/>
                <a:ext cx="275" cy="292"/>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1</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nvGrpSpPr>
              <p:cNvPr id="110604" name="Group 51"/>
              <p:cNvGrpSpPr/>
              <p:nvPr/>
            </p:nvGrpSpPr>
            <p:grpSpPr>
              <a:xfrm>
                <a:off x="716" y="1304"/>
                <a:ext cx="327" cy="336"/>
                <a:chOff x="633" y="336"/>
                <a:chExt cx="327" cy="336"/>
              </a:xfrm>
            </p:grpSpPr>
            <p:sp>
              <p:nvSpPr>
                <p:cNvPr id="110629" name="Line 52"/>
                <p:cNvSpPr/>
                <p:nvPr/>
              </p:nvSpPr>
              <p:spPr>
                <a:xfrm rot="5400000" flipH="1" flipV="1">
                  <a:off x="803" y="515"/>
                  <a:ext cx="0" cy="314"/>
                </a:xfrm>
                <a:prstGeom prst="line">
                  <a:avLst/>
                </a:prstGeom>
                <a:ln w="38100" cap="flat" cmpd="sng">
                  <a:solidFill>
                    <a:srgbClr val="FF0000"/>
                  </a:solidFill>
                  <a:prstDash val="solid"/>
                  <a:headEnd type="none" w="med" len="med"/>
                  <a:tailEnd type="triangle" w="sm" len="med"/>
                </a:ln>
              </p:spPr>
            </p:sp>
            <p:sp>
              <p:nvSpPr>
                <p:cNvPr id="182" name="Rectangle 53"/>
                <p:cNvSpPr>
                  <a:spLocks noChangeArrowheads="1"/>
                </p:cNvSpPr>
                <p:nvPr/>
              </p:nvSpPr>
              <p:spPr bwMode="auto">
                <a:xfrm>
                  <a:off x="633" y="336"/>
                  <a:ext cx="275" cy="292"/>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grpSp>
          <p:sp>
            <p:nvSpPr>
              <p:cNvPr id="110605" name="Line 54"/>
              <p:cNvSpPr/>
              <p:nvPr/>
            </p:nvSpPr>
            <p:spPr>
              <a:xfrm rot="5400000" flipH="1" flipV="1">
                <a:off x="886" y="1859"/>
                <a:ext cx="0" cy="314"/>
              </a:xfrm>
              <a:prstGeom prst="line">
                <a:avLst/>
              </a:prstGeom>
              <a:ln w="38100" cap="flat" cmpd="sng">
                <a:solidFill>
                  <a:srgbClr val="FF0000"/>
                </a:solidFill>
                <a:prstDash val="solid"/>
                <a:headEnd type="none" w="med" len="med"/>
                <a:tailEnd type="triangle" w="sm" len="med"/>
              </a:ln>
            </p:spPr>
          </p:sp>
          <p:sp>
            <p:nvSpPr>
              <p:cNvPr id="158" name="Rectangle 55"/>
              <p:cNvSpPr>
                <a:spLocks noChangeArrowheads="1"/>
              </p:cNvSpPr>
              <p:nvPr/>
            </p:nvSpPr>
            <p:spPr bwMode="auto">
              <a:xfrm>
                <a:off x="716" y="1689"/>
                <a:ext cx="275" cy="292"/>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endParaRPr kumimoji="1" lang="en-US" altLang="zh-CN" sz="2800" b="1" i="0" u="none" strike="noStrike" kern="1200" cap="none" spc="0" normalizeH="0" baseline="-2500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110607" name="Text Box 56"/>
              <p:cNvSpPr txBox="1">
                <a:spLocks noChangeAspect="1"/>
              </p:cNvSpPr>
              <p:nvPr/>
            </p:nvSpPr>
            <p:spPr>
              <a:xfrm>
                <a:off x="1052" y="1661"/>
                <a:ext cx="229" cy="330"/>
              </a:xfrm>
              <a:prstGeom prst="rect">
                <a:avLst/>
              </a:prstGeom>
              <a:noFill/>
              <a:ln w="38100">
                <a:noFill/>
              </a:ln>
            </p:spPr>
            <p:txBody>
              <a:bodyPr wrap="none" anchor="ctr">
                <a:spAutoFit/>
              </a:bodyPr>
              <a:p>
                <a:pPr algn="ctr" eaLnBrk="0" hangingPunct="0"/>
                <a:r>
                  <a:rPr lang="en-US" altLang="zh-CN" sz="2800" b="1">
                    <a:solidFill>
                      <a:srgbClr val="CC0000"/>
                    </a:solidFill>
                    <a:latin typeface="Times New Roman" panose="02020603050405020304" pitchFamily="18" charset="0"/>
                  </a:rPr>
                  <a:t>2</a:t>
                </a:r>
                <a:endParaRPr lang="en-US" altLang="zh-CN" sz="2800" b="1">
                  <a:latin typeface="Times New Roman" panose="02020603050405020304" pitchFamily="18" charset="0"/>
                </a:endParaRPr>
              </a:p>
            </p:txBody>
          </p:sp>
          <p:sp>
            <p:nvSpPr>
              <p:cNvPr id="110608" name="Text Box 57"/>
              <p:cNvSpPr txBox="1">
                <a:spLocks noChangeAspect="1"/>
              </p:cNvSpPr>
              <p:nvPr/>
            </p:nvSpPr>
            <p:spPr>
              <a:xfrm>
                <a:off x="2209" y="1578"/>
                <a:ext cx="213" cy="291"/>
              </a:xfrm>
              <a:prstGeom prst="rect">
                <a:avLst/>
              </a:prstGeom>
              <a:noFill/>
              <a:ln w="38100">
                <a:noFill/>
              </a:ln>
            </p:spPr>
            <p:txBody>
              <a:bodyPr wrap="none" anchor="ctr">
                <a:spAutoFit/>
              </a:bodyPr>
              <a:p>
                <a:pPr algn="ctr" eaLnBrk="0" hangingPunct="0"/>
                <a:r>
                  <a:rPr lang="en-US" altLang="zh-CN" b="1">
                    <a:solidFill>
                      <a:srgbClr val="CC0000"/>
                    </a:solidFill>
                    <a:latin typeface="Times New Roman" panose="02020603050405020304" pitchFamily="18" charset="0"/>
                  </a:rPr>
                  <a:t>3</a:t>
                </a:r>
                <a:endParaRPr lang="en-US" altLang="zh-CN">
                  <a:latin typeface="Times New Roman" panose="02020603050405020304" pitchFamily="18" charset="0"/>
                </a:endParaRPr>
              </a:p>
            </p:txBody>
          </p:sp>
          <p:sp>
            <p:nvSpPr>
              <p:cNvPr id="110609" name="Rectangle 58"/>
              <p:cNvSpPr/>
              <p:nvPr/>
            </p:nvSpPr>
            <p:spPr>
              <a:xfrm rot="10800000">
                <a:off x="1567" y="1028"/>
                <a:ext cx="109" cy="245"/>
              </a:xfrm>
              <a:prstGeom prst="rect">
                <a:avLst/>
              </a:prstGeom>
              <a:noFill/>
              <a:ln w="38100" cap="flat" cmpd="sng">
                <a:solidFill>
                  <a:schemeClr val="tx2"/>
                </a:solidFill>
                <a:prstDash val="solid"/>
                <a:miter/>
                <a:headEnd type="none" w="med" len="med"/>
                <a:tailEnd type="none" w="med" len="med"/>
              </a:ln>
            </p:spPr>
            <p:txBody>
              <a:bodyPr rot="10800000"/>
              <a:p>
                <a:pPr algn="ctr" eaLnBrk="0" hangingPunct="0"/>
                <a:endParaRPr lang="en-US" altLang="zh-CN" sz="2800" b="1">
                  <a:solidFill>
                    <a:srgbClr val="000000"/>
                  </a:solidFill>
                  <a:latin typeface="Times New Roman" panose="02020603050405020304" pitchFamily="18" charset="0"/>
                </a:endParaRPr>
              </a:p>
            </p:txBody>
          </p:sp>
          <p:sp>
            <p:nvSpPr>
              <p:cNvPr id="110610" name="Line 59"/>
              <p:cNvSpPr/>
              <p:nvPr/>
            </p:nvSpPr>
            <p:spPr>
              <a:xfrm>
                <a:off x="1628" y="1276"/>
                <a:ext cx="0" cy="113"/>
              </a:xfrm>
              <a:prstGeom prst="line">
                <a:avLst/>
              </a:prstGeom>
              <a:ln w="38100" cap="flat" cmpd="sng">
                <a:solidFill>
                  <a:schemeClr val="tx1"/>
                </a:solidFill>
                <a:prstDash val="solid"/>
                <a:headEnd type="none" w="med" len="med"/>
                <a:tailEnd type="none" w="med" len="med"/>
              </a:ln>
            </p:spPr>
          </p:sp>
          <p:sp>
            <p:nvSpPr>
              <p:cNvPr id="110611" name="Line 60"/>
              <p:cNvSpPr/>
              <p:nvPr/>
            </p:nvSpPr>
            <p:spPr>
              <a:xfrm flipV="1">
                <a:off x="1628" y="879"/>
                <a:ext cx="0" cy="165"/>
              </a:xfrm>
              <a:prstGeom prst="line">
                <a:avLst/>
              </a:prstGeom>
              <a:ln w="38100" cap="flat" cmpd="sng">
                <a:solidFill>
                  <a:schemeClr val="tx1"/>
                </a:solidFill>
                <a:prstDash val="solid"/>
                <a:headEnd type="none" w="med" len="med"/>
                <a:tailEnd type="none" w="med" len="med"/>
              </a:ln>
            </p:spPr>
          </p:sp>
          <p:sp>
            <p:nvSpPr>
              <p:cNvPr id="110612" name="Line 61"/>
              <p:cNvSpPr/>
              <p:nvPr/>
            </p:nvSpPr>
            <p:spPr>
              <a:xfrm>
                <a:off x="2204" y="1736"/>
                <a:ext cx="0" cy="342"/>
              </a:xfrm>
              <a:prstGeom prst="line">
                <a:avLst/>
              </a:prstGeom>
              <a:ln w="38100" cap="flat" cmpd="sng">
                <a:solidFill>
                  <a:schemeClr val="tx1"/>
                </a:solidFill>
                <a:prstDash val="solid"/>
                <a:headEnd type="none" w="med" len="med"/>
                <a:tailEnd type="none" w="med" len="med"/>
              </a:ln>
            </p:spPr>
          </p:sp>
          <p:sp>
            <p:nvSpPr>
              <p:cNvPr id="110613" name="Rectangle 62"/>
              <p:cNvSpPr/>
              <p:nvPr/>
            </p:nvSpPr>
            <p:spPr>
              <a:xfrm>
                <a:off x="1239" y="979"/>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1</a:t>
                </a:r>
                <a:endParaRPr lang="en-US" altLang="zh-CN" sz="2800" b="1" i="1">
                  <a:latin typeface="Times New Roman" panose="02020603050405020304" pitchFamily="18" charset="0"/>
                </a:endParaRPr>
              </a:p>
            </p:txBody>
          </p:sp>
          <p:sp>
            <p:nvSpPr>
              <p:cNvPr id="110614" name="Line 63"/>
              <p:cNvSpPr/>
              <p:nvPr/>
            </p:nvSpPr>
            <p:spPr>
              <a:xfrm>
                <a:off x="668" y="890"/>
                <a:ext cx="960" cy="0"/>
              </a:xfrm>
              <a:prstGeom prst="line">
                <a:avLst/>
              </a:prstGeom>
              <a:ln w="38100" cap="flat" cmpd="sng">
                <a:solidFill>
                  <a:schemeClr val="tx1"/>
                </a:solidFill>
                <a:prstDash val="solid"/>
                <a:headEnd type="none" w="med" len="med"/>
                <a:tailEnd type="none" w="med" len="med"/>
              </a:ln>
            </p:spPr>
          </p:sp>
          <p:sp>
            <p:nvSpPr>
              <p:cNvPr id="110615" name="Line 64"/>
              <p:cNvSpPr/>
              <p:nvPr/>
            </p:nvSpPr>
            <p:spPr>
              <a:xfrm>
                <a:off x="676" y="2064"/>
                <a:ext cx="1534" cy="0"/>
              </a:xfrm>
              <a:prstGeom prst="line">
                <a:avLst/>
              </a:prstGeom>
              <a:ln w="38100" cap="flat" cmpd="sng">
                <a:solidFill>
                  <a:schemeClr val="tx1"/>
                </a:solidFill>
                <a:prstDash val="solid"/>
                <a:headEnd type="none" w="med" len="med"/>
                <a:tailEnd type="none" w="med" len="med"/>
              </a:ln>
            </p:spPr>
          </p:sp>
          <p:sp>
            <p:nvSpPr>
              <p:cNvPr id="110616" name="Oval 65"/>
              <p:cNvSpPr/>
              <p:nvPr/>
            </p:nvSpPr>
            <p:spPr>
              <a:xfrm>
                <a:off x="624" y="2017"/>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10617" name="Oval 66"/>
              <p:cNvSpPr/>
              <p:nvPr/>
            </p:nvSpPr>
            <p:spPr>
              <a:xfrm>
                <a:off x="624" y="1728"/>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10618" name="Oval 67"/>
              <p:cNvSpPr/>
              <p:nvPr/>
            </p:nvSpPr>
            <p:spPr>
              <a:xfrm>
                <a:off x="646" y="864"/>
                <a:ext cx="70" cy="57"/>
              </a:xfrm>
              <a:prstGeom prst="ellipse">
                <a:avLst/>
              </a:prstGeom>
              <a:noFill/>
              <a:ln w="38100"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sp>
            <p:nvSpPr>
              <p:cNvPr id="110619" name="Rectangle 68"/>
              <p:cNvSpPr/>
              <p:nvPr/>
            </p:nvSpPr>
            <p:spPr>
              <a:xfrm>
                <a:off x="1868" y="1196"/>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3</a:t>
                </a:r>
                <a:endParaRPr lang="en-US" altLang="zh-CN" sz="2800" b="1" i="1">
                  <a:latin typeface="Times New Roman" panose="02020603050405020304" pitchFamily="18" charset="0"/>
                </a:endParaRPr>
              </a:p>
            </p:txBody>
          </p:sp>
          <p:sp>
            <p:nvSpPr>
              <p:cNvPr id="110620" name="Rectangle 69"/>
              <p:cNvSpPr/>
              <p:nvPr/>
            </p:nvSpPr>
            <p:spPr>
              <a:xfrm>
                <a:off x="1340" y="1512"/>
                <a:ext cx="389" cy="330"/>
              </a:xfrm>
              <a:prstGeom prst="rect">
                <a:avLst/>
              </a:prstGeom>
              <a:noFill/>
              <a:ln w="9525">
                <a:noFill/>
              </a:ln>
            </p:spPr>
            <p:txBody>
              <a:bodyPr anchor="ctr">
                <a:spAutoFit/>
              </a:bodyPr>
              <a:p>
                <a:pPr algn="ct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2</a:t>
                </a:r>
                <a:endParaRPr lang="en-US" altLang="zh-CN" sz="2800" b="1" i="1">
                  <a:latin typeface="Times New Roman" panose="02020603050405020304" pitchFamily="18" charset="0"/>
                </a:endParaRPr>
              </a:p>
            </p:txBody>
          </p:sp>
          <p:sp>
            <p:nvSpPr>
              <p:cNvPr id="110621" name="Rectangle 70"/>
              <p:cNvSpPr/>
              <p:nvPr/>
            </p:nvSpPr>
            <p:spPr>
              <a:xfrm rot="-7074628">
                <a:off x="1327" y="1424"/>
                <a:ext cx="118" cy="240"/>
              </a:xfrm>
              <a:prstGeom prst="rect">
                <a:avLst/>
              </a:prstGeom>
              <a:noFill/>
              <a:ln w="38100" cap="flat" cmpd="sng">
                <a:solidFill>
                  <a:schemeClr val="tx2"/>
                </a:solidFill>
                <a:prstDash val="solid"/>
                <a:miter/>
                <a:headEnd type="none" w="med" len="med"/>
                <a:tailEnd type="none" w="med" len="med"/>
              </a:ln>
            </p:spPr>
            <p:txBody>
              <a:bodyPr vert="eaVert"/>
              <a:p>
                <a:pPr algn="ctr" eaLnBrk="0" hangingPunct="0"/>
                <a:endParaRPr lang="en-US" altLang="zh-CN" sz="2800" b="1">
                  <a:solidFill>
                    <a:srgbClr val="000000"/>
                  </a:solidFill>
                  <a:latin typeface="Times New Roman" panose="02020603050405020304" pitchFamily="18" charset="0"/>
                </a:endParaRPr>
              </a:p>
            </p:txBody>
          </p:sp>
          <p:sp>
            <p:nvSpPr>
              <p:cNvPr id="110622" name="Line 71"/>
              <p:cNvSpPr/>
              <p:nvPr/>
            </p:nvSpPr>
            <p:spPr>
              <a:xfrm flipH="1">
                <a:off x="1052" y="1602"/>
                <a:ext cx="240" cy="150"/>
              </a:xfrm>
              <a:prstGeom prst="line">
                <a:avLst/>
              </a:prstGeom>
              <a:ln w="38100" cap="flat" cmpd="sng">
                <a:solidFill>
                  <a:schemeClr val="tx1"/>
                </a:solidFill>
                <a:prstDash val="solid"/>
                <a:headEnd type="none" w="med" len="med"/>
                <a:tailEnd type="none" w="med" len="med"/>
              </a:ln>
            </p:spPr>
          </p:sp>
          <p:sp>
            <p:nvSpPr>
              <p:cNvPr id="110623" name="Line 72"/>
              <p:cNvSpPr/>
              <p:nvPr/>
            </p:nvSpPr>
            <p:spPr>
              <a:xfrm flipV="1">
                <a:off x="1484" y="1392"/>
                <a:ext cx="144" cy="96"/>
              </a:xfrm>
              <a:prstGeom prst="line">
                <a:avLst/>
              </a:prstGeom>
              <a:ln w="38100" cap="flat" cmpd="sng">
                <a:solidFill>
                  <a:schemeClr val="tx1"/>
                </a:solidFill>
                <a:prstDash val="solid"/>
                <a:headEnd type="none" w="med" len="med"/>
                <a:tailEnd type="none" w="med" len="med"/>
              </a:ln>
            </p:spPr>
          </p:sp>
          <p:sp>
            <p:nvSpPr>
              <p:cNvPr id="110624" name="Rectangle 73"/>
              <p:cNvSpPr/>
              <p:nvPr/>
            </p:nvSpPr>
            <p:spPr>
              <a:xfrm rot="7411600" flipH="1">
                <a:off x="1828" y="1412"/>
                <a:ext cx="109" cy="270"/>
              </a:xfrm>
              <a:prstGeom prst="rect">
                <a:avLst/>
              </a:prstGeom>
              <a:noFill/>
              <a:ln w="38100" cap="flat" cmpd="sng">
                <a:solidFill>
                  <a:schemeClr val="tx2"/>
                </a:solidFill>
                <a:prstDash val="solid"/>
                <a:miter/>
                <a:headEnd type="none" w="med" len="med"/>
                <a:tailEnd type="none" w="med" len="med"/>
              </a:ln>
            </p:spPr>
            <p:txBody>
              <a:bodyPr rot="10800000" vert="eaVert"/>
              <a:p>
                <a:pPr algn="ctr" eaLnBrk="0" hangingPunct="0"/>
                <a:endParaRPr lang="en-US" altLang="zh-CN" sz="2800" b="1">
                  <a:solidFill>
                    <a:srgbClr val="000000"/>
                  </a:solidFill>
                  <a:latin typeface="Times New Roman" panose="02020603050405020304" pitchFamily="18" charset="0"/>
                </a:endParaRPr>
              </a:p>
            </p:txBody>
          </p:sp>
          <p:sp>
            <p:nvSpPr>
              <p:cNvPr id="110625" name="Line 74"/>
              <p:cNvSpPr/>
              <p:nvPr/>
            </p:nvSpPr>
            <p:spPr>
              <a:xfrm>
                <a:off x="2012" y="1617"/>
                <a:ext cx="192" cy="120"/>
              </a:xfrm>
              <a:prstGeom prst="line">
                <a:avLst/>
              </a:prstGeom>
              <a:ln w="38100" cap="flat" cmpd="sng">
                <a:solidFill>
                  <a:schemeClr val="tx1"/>
                </a:solidFill>
                <a:prstDash val="solid"/>
                <a:headEnd type="none" w="med" len="med"/>
                <a:tailEnd type="none" w="med" len="med"/>
              </a:ln>
            </p:spPr>
          </p:sp>
          <p:sp>
            <p:nvSpPr>
              <p:cNvPr id="110626" name="Line 75"/>
              <p:cNvSpPr/>
              <p:nvPr/>
            </p:nvSpPr>
            <p:spPr>
              <a:xfrm flipH="1" flipV="1">
                <a:off x="1628" y="1392"/>
                <a:ext cx="144" cy="96"/>
              </a:xfrm>
              <a:prstGeom prst="line">
                <a:avLst/>
              </a:prstGeom>
              <a:ln w="38100" cap="flat" cmpd="sng">
                <a:solidFill>
                  <a:schemeClr val="tx1"/>
                </a:solidFill>
                <a:prstDash val="solid"/>
                <a:headEnd type="none" w="med" len="med"/>
                <a:tailEnd type="none" w="med" len="med"/>
              </a:ln>
            </p:spPr>
          </p:sp>
          <p:sp>
            <p:nvSpPr>
              <p:cNvPr id="110627" name="Line 76"/>
              <p:cNvSpPr/>
              <p:nvPr/>
            </p:nvSpPr>
            <p:spPr>
              <a:xfrm>
                <a:off x="690" y="1756"/>
                <a:ext cx="384" cy="0"/>
              </a:xfrm>
              <a:prstGeom prst="line">
                <a:avLst/>
              </a:prstGeom>
              <a:ln w="38100" cap="flat" cmpd="sng">
                <a:solidFill>
                  <a:schemeClr val="tx1"/>
                </a:solidFill>
                <a:prstDash val="solid"/>
                <a:headEnd type="none" w="med" len="med"/>
                <a:tailEnd type="none" w="med" len="med"/>
              </a:ln>
            </p:spPr>
          </p:sp>
          <p:sp>
            <p:nvSpPr>
              <p:cNvPr id="110628" name="Oval 77"/>
              <p:cNvSpPr/>
              <p:nvPr/>
            </p:nvSpPr>
            <p:spPr>
              <a:xfrm>
                <a:off x="1605" y="1364"/>
                <a:ext cx="57" cy="57"/>
              </a:xfrm>
              <a:prstGeom prst="ellipse">
                <a:avLst/>
              </a:prstGeom>
              <a:solidFill>
                <a:schemeClr val="tx1"/>
              </a:solidFill>
              <a:ln w="9525" cap="flat" cmpd="sng">
                <a:solidFill>
                  <a:schemeClr val="tx1"/>
                </a:solidFill>
                <a:prstDash val="solid"/>
                <a:headEnd type="none" w="med" len="med"/>
                <a:tailEnd type="none" w="med" len="med"/>
              </a:ln>
            </p:spPr>
            <p:txBody>
              <a:bodyPr wrap="none" anchor="ctr"/>
              <a:p>
                <a:endParaRPr lang="zh-CN" altLang="en-US" dirty="0">
                  <a:latin typeface="Times New Roman" panose="02020603050405020304" pitchFamily="18" charset="0"/>
                </a:endParaRPr>
              </a:p>
            </p:txBody>
          </p:sp>
        </p:grpSp>
        <p:sp>
          <p:nvSpPr>
            <p:cNvPr id="110601" name="Rectangle 78"/>
            <p:cNvSpPr/>
            <p:nvPr/>
          </p:nvSpPr>
          <p:spPr>
            <a:xfrm>
              <a:off x="1632" y="768"/>
              <a:ext cx="228" cy="327"/>
            </a:xfrm>
            <a:prstGeom prst="rect">
              <a:avLst/>
            </a:prstGeom>
            <a:noFill/>
            <a:ln w="9525">
              <a:noFill/>
            </a:ln>
          </p:spPr>
          <p:txBody>
            <a:bodyPr wrap="none">
              <a:spAutoFit/>
            </a:bodyPr>
            <a:p>
              <a:r>
                <a:rPr lang="en-US" altLang="zh-CN" sz="2800" b="1">
                  <a:solidFill>
                    <a:srgbClr val="CC0000"/>
                  </a:solidFill>
                  <a:latin typeface="Times New Roman" panose="02020603050405020304" pitchFamily="18" charset="0"/>
                </a:rPr>
                <a:t>1</a:t>
              </a:r>
              <a:endParaRPr lang="en-US" altLang="zh-CN" sz="2800" b="1">
                <a:solidFill>
                  <a:srgbClr val="CC0000"/>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598"/>
                                        </p:tgtEl>
                                        <p:attrNameLst>
                                          <p:attrName>style.visibility</p:attrName>
                                        </p:attrNameLst>
                                      </p:cBhvr>
                                      <p:to>
                                        <p:strVal val="visible"/>
                                      </p:to>
                                    </p:set>
                                    <p:anim calcmode="lin" valueType="num">
                                      <p:cBhvr additive="base">
                                        <p:cTn id="7" dur="500" fill="hold"/>
                                        <p:tgtEl>
                                          <p:spTgt spid="110598"/>
                                        </p:tgtEl>
                                        <p:attrNameLst>
                                          <p:attrName>ppt_x</p:attrName>
                                        </p:attrNameLst>
                                      </p:cBhvr>
                                      <p:tavLst>
                                        <p:tav tm="0">
                                          <p:val>
                                            <p:strVal val="#ppt_x"/>
                                          </p:val>
                                        </p:tav>
                                        <p:tav tm="100000">
                                          <p:val>
                                            <p:strVal val="#ppt_x"/>
                                          </p:val>
                                        </p:tav>
                                      </p:tavLst>
                                    </p:anim>
                                    <p:anim calcmode="lin" valueType="num">
                                      <p:cBhvr additive="base">
                                        <p:cTn id="8" dur="500" fill="hold"/>
                                        <p:tgtEl>
                                          <p:spTgt spid="1105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anim calcmode="lin" valueType="num">
                                      <p:cBhvr additive="base">
                                        <p:cTn id="13" dur="500" fill="hold"/>
                                        <p:tgtEl>
                                          <p:spTgt spid="113"/>
                                        </p:tgtEl>
                                        <p:attrNameLst>
                                          <p:attrName>ppt_x</p:attrName>
                                        </p:attrNameLst>
                                      </p:cBhvr>
                                      <p:tavLst>
                                        <p:tav tm="0">
                                          <p:val>
                                            <p:strVal val="#ppt_x"/>
                                          </p:val>
                                        </p:tav>
                                        <p:tav tm="100000">
                                          <p:val>
                                            <p:strVal val="#ppt_x"/>
                                          </p:val>
                                        </p:tav>
                                      </p:tavLst>
                                    </p:anim>
                                    <p:anim calcmode="lin" valueType="num">
                                      <p:cBhvr additive="base">
                                        <p:cTn id="14" dur="500" fill="hold"/>
                                        <p:tgtEl>
                                          <p:spTgt spid="1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0596"/>
                                        </p:tgtEl>
                                        <p:attrNameLst>
                                          <p:attrName>style.visibility</p:attrName>
                                        </p:attrNameLst>
                                      </p:cBhvr>
                                      <p:to>
                                        <p:strVal val="visible"/>
                                      </p:to>
                                    </p:set>
                                    <p:anim calcmode="lin" valueType="num">
                                      <p:cBhvr additive="base">
                                        <p:cTn id="17" dur="500" fill="hold"/>
                                        <p:tgtEl>
                                          <p:spTgt spid="110596"/>
                                        </p:tgtEl>
                                        <p:attrNameLst>
                                          <p:attrName>ppt_x</p:attrName>
                                        </p:attrNameLst>
                                      </p:cBhvr>
                                      <p:tavLst>
                                        <p:tav tm="0">
                                          <p:val>
                                            <p:strVal val="#ppt_x"/>
                                          </p:val>
                                        </p:tav>
                                        <p:tav tm="100000">
                                          <p:val>
                                            <p:strVal val="#ppt_x"/>
                                          </p:val>
                                        </p:tav>
                                      </p:tavLst>
                                    </p:anim>
                                    <p:anim calcmode="lin" valueType="num">
                                      <p:cBhvr additive="base">
                                        <p:cTn id="18" dur="500" fill="hold"/>
                                        <p:tgtEl>
                                          <p:spTgt spid="11059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0599"/>
                                        </p:tgtEl>
                                        <p:attrNameLst>
                                          <p:attrName>style.visibility</p:attrName>
                                        </p:attrNameLst>
                                      </p:cBhvr>
                                      <p:to>
                                        <p:strVal val="visible"/>
                                      </p:to>
                                    </p:set>
                                    <p:anim calcmode="lin" valueType="num">
                                      <p:cBhvr additive="base">
                                        <p:cTn id="23" dur="500" fill="hold"/>
                                        <p:tgtEl>
                                          <p:spTgt spid="110599"/>
                                        </p:tgtEl>
                                        <p:attrNameLst>
                                          <p:attrName>ppt_x</p:attrName>
                                        </p:attrNameLst>
                                      </p:cBhvr>
                                      <p:tavLst>
                                        <p:tav tm="0">
                                          <p:val>
                                            <p:strVal val="#ppt_x"/>
                                          </p:val>
                                        </p:tav>
                                        <p:tav tm="100000">
                                          <p:val>
                                            <p:strVal val="#ppt_x"/>
                                          </p:val>
                                        </p:tav>
                                      </p:tavLst>
                                    </p:anim>
                                    <p:anim calcmode="lin" valueType="num">
                                      <p:cBhvr additive="base">
                                        <p:cTn id="24" dur="500" fill="hold"/>
                                        <p:tgtEl>
                                          <p:spTgt spid="11059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315"/>
                                        </p:tgtEl>
                                        <p:attrNameLst>
                                          <p:attrName>style.visibility</p:attrName>
                                        </p:attrNameLst>
                                      </p:cBhvr>
                                      <p:to>
                                        <p:strVal val="visible"/>
                                      </p:to>
                                    </p:set>
                                    <p:anim calcmode="lin" valueType="num">
                                      <p:cBhvr additive="base">
                                        <p:cTn id="29" dur="500" fill="hold"/>
                                        <p:tgtEl>
                                          <p:spTgt spid="13315"/>
                                        </p:tgtEl>
                                        <p:attrNameLst>
                                          <p:attrName>ppt_x</p:attrName>
                                        </p:attrNameLst>
                                      </p:cBhvr>
                                      <p:tavLst>
                                        <p:tav tm="0">
                                          <p:val>
                                            <p:strVal val="#ppt_x"/>
                                          </p:val>
                                        </p:tav>
                                        <p:tav tm="100000">
                                          <p:val>
                                            <p:strVal val="#ppt_x"/>
                                          </p:val>
                                        </p:tav>
                                      </p:tavLst>
                                    </p:anim>
                                    <p:anim calcmode="lin" valueType="num">
                                      <p:cBhvr additive="base">
                                        <p:cTn id="30"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314"/>
                                        </p:tgtEl>
                                        <p:attrNameLst>
                                          <p:attrName>style.visibility</p:attrName>
                                        </p:attrNameLst>
                                      </p:cBhvr>
                                      <p:to>
                                        <p:strVal val="visible"/>
                                      </p:to>
                                    </p:set>
                                    <p:anim calcmode="lin" valueType="num">
                                      <p:cBhvr additive="base">
                                        <p:cTn id="35" dur="500" fill="hold"/>
                                        <p:tgtEl>
                                          <p:spTgt spid="13314"/>
                                        </p:tgtEl>
                                        <p:attrNameLst>
                                          <p:attrName>ppt_x</p:attrName>
                                        </p:attrNameLst>
                                      </p:cBhvr>
                                      <p:tavLst>
                                        <p:tav tm="0">
                                          <p:val>
                                            <p:strVal val="#ppt_x"/>
                                          </p:val>
                                        </p:tav>
                                        <p:tav tm="100000">
                                          <p:val>
                                            <p:strVal val="#ppt_x"/>
                                          </p:val>
                                        </p:tav>
                                      </p:tavLst>
                                    </p:anim>
                                    <p:anim calcmode="lin" valueType="num">
                                      <p:cBhvr additive="base">
                                        <p:cTn id="36"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0596" grpId="0" animBg="1"/>
      <p:bldP spid="13314" grpId="0" animBg="1"/>
      <p:bldP spid="133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2"/>
          <p:cNvSpPr>
            <a:spLocks noGrp="1" noChangeArrowheads="1"/>
          </p:cNvSpPr>
          <p:nvPr>
            <p:ph type="title" idx="4294967295"/>
          </p:nvPr>
        </p:nvSpPr>
        <p:spPr>
          <a:xfrm>
            <a:off x="457200" y="785813"/>
            <a:ext cx="8229600" cy="63182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2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STXinwei" pitchFamily="2" charset="-122"/>
                <a:ea typeface="STXinwei" pitchFamily="2" charset="-122"/>
                <a:cs typeface="+mj-cs"/>
              </a:rPr>
              <a:t>需要注意的是： </a:t>
            </a:r>
            <a:endParaRPr kumimoji="1" lang="zh-CN" altLang="en-US" sz="32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STXinwei" pitchFamily="2" charset="-122"/>
              <a:ea typeface="STXinwei" pitchFamily="2" charset="-122"/>
              <a:cs typeface="+mj-cs"/>
            </a:endParaRPr>
          </a:p>
        </p:txBody>
      </p:sp>
      <p:sp>
        <p:nvSpPr>
          <p:cNvPr id="134147" name="Rectangle 3"/>
          <p:cNvSpPr>
            <a:spLocks noGrp="1" noChangeArrowheads="1"/>
          </p:cNvSpPr>
          <p:nvPr>
            <p:ph type="body" idx="4294967295"/>
          </p:nvPr>
        </p:nvSpPr>
        <p:spPr>
          <a:xfrm>
            <a:off x="457200" y="1711325"/>
            <a:ext cx="8229600" cy="4525963"/>
          </a:xfrm>
          <a:prstGeom prst="rect">
            <a:avLst/>
          </a:prstGeom>
        </p:spPr>
        <p:txBody>
          <a:bodyPr/>
          <a:lstStyle/>
          <a:p>
            <a:pPr marL="342900" marR="0" lvl="0" indent="-342900" algn="l" defTabSz="914400" rtl="0" eaLnBrk="0" fontAlgn="base" latinLnBrk="0" hangingPunct="0">
              <a:lnSpc>
                <a:spcPct val="100000"/>
              </a:lnSpc>
              <a:spcBef>
                <a:spcPct val="30000"/>
              </a:spcBef>
              <a:spcAft>
                <a:spcPct val="0"/>
              </a:spcAft>
              <a:buClrTx/>
              <a:buSzTx/>
              <a:buFontTx/>
              <a:buChar char="•"/>
              <a:defRPr/>
            </a:pP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1"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1</a:t>
            </a: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1"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—Y </a:t>
            </a: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电路的等效变换属于多端子电路的等效，在应用中，除了正确使用电阻变换公式计算各电阻值外，还必须正确连接各对应端子。</a:t>
            </a:r>
            <a:endPar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342900" marR="0" lvl="0" indent="-342900" algn="l" defTabSz="914400" rtl="0" eaLnBrk="0" fontAlgn="base" latinLnBrk="0" hangingPunct="0">
              <a:lnSpc>
                <a:spcPct val="100000"/>
              </a:lnSpc>
              <a:spcBef>
                <a:spcPct val="30000"/>
              </a:spcBef>
              <a:spcAft>
                <a:spcPct val="0"/>
              </a:spcAft>
              <a:buClrTx/>
              <a:buSzTx/>
              <a:buFontTx/>
              <a:buChar char="•"/>
              <a:defRPr/>
            </a:pP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1"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2</a:t>
            </a: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）等效是对外部</a:t>
            </a:r>
            <a:r>
              <a:rPr kumimoji="1"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端钮以外</a:t>
            </a:r>
            <a:r>
              <a:rPr kumimoji="1"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电路有效，对内不成立。</a:t>
            </a:r>
            <a:endPar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342900" marR="0" lvl="0" indent="-342900" algn="l" defTabSz="914400" rtl="0" eaLnBrk="0" fontAlgn="base" latinLnBrk="0" hangingPunct="0">
              <a:lnSpc>
                <a:spcPct val="100000"/>
              </a:lnSpc>
              <a:spcBef>
                <a:spcPct val="30000"/>
              </a:spcBef>
              <a:spcAft>
                <a:spcPct val="0"/>
              </a:spcAft>
              <a:buClrTx/>
              <a:buSzTx/>
              <a:buFontTx/>
              <a:buChar char="•"/>
              <a:defRPr/>
            </a:pP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1"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3</a:t>
            </a: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）等效电路与外部电路无关。</a:t>
            </a:r>
            <a:endPar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a:p>
            <a:pPr marL="342900" marR="0" lvl="0" indent="-342900" algn="l" defTabSz="914400" rtl="0" eaLnBrk="0" fontAlgn="base" latinLnBrk="0" hangingPunct="0">
              <a:lnSpc>
                <a:spcPct val="100000"/>
              </a:lnSpc>
              <a:spcBef>
                <a:spcPct val="30000"/>
              </a:spcBef>
              <a:spcAft>
                <a:spcPct val="0"/>
              </a:spcAft>
              <a:buClrTx/>
              <a:buSzTx/>
              <a:buFontTx/>
              <a:buChar char="•"/>
              <a:defRPr/>
            </a:pP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a:t>
            </a:r>
            <a:r>
              <a:rPr kumimoji="1"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4</a:t>
            </a: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）等效变换用于简化电路，因此注意不要把本是串并联的问题看作△、</a:t>
            </a:r>
            <a:r>
              <a:rPr kumimoji="1" lang="en-US" altLang="zh-CN"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Y </a:t>
            </a:r>
            <a:r>
              <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结构进行等效变换，那样会使问题的计算更复杂。 </a:t>
            </a:r>
            <a:endParaRPr kumimoji="1" lang="zh-CN" altLang="en-US" sz="2800" b="1" i="0" u="none" strike="noStrike" kern="0" cap="none" spc="0" normalizeH="0" baseline="0" noProof="0" smtClean="0">
              <a:ln>
                <a:noFill/>
              </a:ln>
              <a:solidFill>
                <a:schemeClr val="accent2"/>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4146"/>
                                        </p:tgtEl>
                                        <p:attrNameLst>
                                          <p:attrName>style.visibility</p:attrName>
                                        </p:attrNameLst>
                                      </p:cBhvr>
                                      <p:to>
                                        <p:strVal val="visible"/>
                                      </p:to>
                                    </p:set>
                                    <p:anim calcmode="lin" valueType="num">
                                      <p:cBhvr additive="base">
                                        <p:cTn id="7" dur="500" fill="hold"/>
                                        <p:tgtEl>
                                          <p:spTgt spid="134146"/>
                                        </p:tgtEl>
                                        <p:attrNameLst>
                                          <p:attrName>ppt_x</p:attrName>
                                        </p:attrNameLst>
                                      </p:cBhvr>
                                      <p:tavLst>
                                        <p:tav tm="0">
                                          <p:val>
                                            <p:strVal val="#ppt_x"/>
                                          </p:val>
                                        </p:tav>
                                        <p:tav tm="100000">
                                          <p:val>
                                            <p:strVal val="#ppt_x"/>
                                          </p:val>
                                        </p:tav>
                                      </p:tavLst>
                                    </p:anim>
                                    <p:anim calcmode="lin" valueType="num">
                                      <p:cBhvr additive="base">
                                        <p:cTn id="8" dur="500" fill="hold"/>
                                        <p:tgtEl>
                                          <p:spTgt spid="134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34147">
                                            <p:txEl>
                                              <p:pRg st="0" end="0"/>
                                            </p:txEl>
                                          </p:spTgt>
                                        </p:tgtEl>
                                        <p:attrNameLst>
                                          <p:attrName>style.visibility</p:attrName>
                                        </p:attrNameLst>
                                      </p:cBhvr>
                                      <p:to>
                                        <p:strVal val="visible"/>
                                      </p:to>
                                    </p:set>
                                    <p:anim calcmode="lin" valueType="num">
                                      <p:cBhvr additive="base">
                                        <p:cTn id="13" dur="500" fill="hold"/>
                                        <p:tgtEl>
                                          <p:spTgt spid="13414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134147">
                                            <p:txEl>
                                              <p:pRg st="1" end="1"/>
                                            </p:txEl>
                                          </p:spTgt>
                                        </p:tgtEl>
                                        <p:attrNameLst>
                                          <p:attrName>style.visibility</p:attrName>
                                        </p:attrNameLst>
                                      </p:cBhvr>
                                      <p:to>
                                        <p:strVal val="visible"/>
                                      </p:to>
                                    </p:set>
                                    <p:anim calcmode="lin" valueType="num">
                                      <p:cBhvr additive="base">
                                        <p:cTn id="19" dur="500" fill="hold"/>
                                        <p:tgtEl>
                                          <p:spTgt spid="13414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4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134147">
                                            <p:txEl>
                                              <p:pRg st="2" end="2"/>
                                            </p:txEl>
                                          </p:spTgt>
                                        </p:tgtEl>
                                        <p:attrNameLst>
                                          <p:attrName>style.visibility</p:attrName>
                                        </p:attrNameLst>
                                      </p:cBhvr>
                                      <p:to>
                                        <p:strVal val="visible"/>
                                      </p:to>
                                    </p:set>
                                    <p:anim calcmode="lin" valueType="num">
                                      <p:cBhvr additive="base">
                                        <p:cTn id="25" dur="500" fill="hold"/>
                                        <p:tgtEl>
                                          <p:spTgt spid="13414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4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1" nodeType="clickEffect">
                                  <p:stCondLst>
                                    <p:cond delay="0"/>
                                  </p:stCondLst>
                                  <p:childTnLst>
                                    <p:set>
                                      <p:cBhvr>
                                        <p:cTn id="30" dur="1" fill="hold">
                                          <p:stCondLst>
                                            <p:cond delay="0"/>
                                          </p:stCondLst>
                                        </p:cTn>
                                        <p:tgtEl>
                                          <p:spTgt spid="134147">
                                            <p:txEl>
                                              <p:pRg st="3" end="3"/>
                                            </p:txEl>
                                          </p:spTgt>
                                        </p:tgtEl>
                                        <p:attrNameLst>
                                          <p:attrName>style.visibility</p:attrName>
                                        </p:attrNameLst>
                                      </p:cBhvr>
                                      <p:to>
                                        <p:strVal val="visible"/>
                                      </p:to>
                                    </p:set>
                                    <p:anim calcmode="lin" valueType="num">
                                      <p:cBhvr additive="base">
                                        <p:cTn id="31" dur="500" fill="hold"/>
                                        <p:tgtEl>
                                          <p:spTgt spid="13414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41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P spid="134146" grpId="0"/>
      <p:bldP spid="134147"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7" name="文本框 106"/>
          <p:cNvSpPr txBox="1"/>
          <p:nvPr/>
        </p:nvSpPr>
        <p:spPr>
          <a:xfrm>
            <a:off x="184785" y="622935"/>
            <a:ext cx="8165465" cy="521970"/>
          </a:xfrm>
          <a:prstGeom prst="rect">
            <a:avLst/>
          </a:prstGeom>
          <a:noFill/>
          <a:ln w="9525">
            <a:noFill/>
          </a:ln>
        </p:spPr>
        <p:txBody>
          <a:bodyPr wrap="square">
            <a:spAutoFit/>
          </a:bodyPr>
          <a:p>
            <a:pPr indent="266700"/>
            <a:r>
              <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例：如图所示电路，求流过</a:t>
            </a:r>
            <a:r>
              <a:rPr lang="en-US" altLang="zh-CN" sz="2800" b="1">
                <a:solidFill>
                  <a:srgbClr val="0052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10V</a:t>
            </a:r>
            <a:r>
              <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电压源的电流</a:t>
            </a:r>
            <a:r>
              <a:rPr lang="en-US" altLang="zh-CN" sz="2800" b="1" i="1">
                <a:solidFill>
                  <a:srgbClr val="0052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r>
              <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590"/>
          <p:cNvGraphicFramePr/>
          <p:nvPr/>
        </p:nvGraphicFramePr>
        <p:xfrm>
          <a:off x="1206500" y="1144905"/>
          <a:ext cx="6102985" cy="4948555"/>
        </p:xfrm>
        <a:graphic>
          <a:graphicData uri="http://schemas.openxmlformats.org/presentationml/2006/ole">
            <mc:AlternateContent xmlns:mc="http://schemas.openxmlformats.org/markup-compatibility/2006">
              <mc:Choice xmlns:v="urn:schemas-microsoft-com:vml" Requires="v">
                <p:oleObj spid="_x0000_s3076" name="" r:id="rId1" imgW="3505200" imgH="2933700" progId="Visio.Drawing.11">
                  <p:embed/>
                </p:oleObj>
              </mc:Choice>
              <mc:Fallback>
                <p:oleObj name="" r:id="rId1" imgW="3505200" imgH="2933700" progId="Visio.Drawing.11">
                  <p:embed/>
                  <p:pic>
                    <p:nvPicPr>
                      <p:cNvPr id="0" name="图片 3075"/>
                      <p:cNvPicPr/>
                      <p:nvPr/>
                    </p:nvPicPr>
                    <p:blipFill>
                      <a:blip r:embed="rId2"/>
                      <a:stretch>
                        <a:fillRect/>
                      </a:stretch>
                    </p:blipFill>
                    <p:spPr>
                      <a:xfrm>
                        <a:off x="1206500" y="1144905"/>
                        <a:ext cx="6102985" cy="494855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ppt_x"/>
                                          </p:val>
                                        </p:tav>
                                        <p:tav tm="100000">
                                          <p:val>
                                            <p:strVal val="#ppt_x"/>
                                          </p:val>
                                        </p:tav>
                                      </p:tavLst>
                                    </p:anim>
                                    <p:anim calcmode="lin" valueType="num">
                                      <p:cBhvr additive="base">
                                        <p:cTn id="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hlinkClick r:id="" action="ppaction://noaction"/>
          </p:cNvPr>
          <p:cNvSpPr>
            <a:spLocks noChangeArrowheads="1"/>
          </p:cNvSpPr>
          <p:nvPr/>
        </p:nvSpPr>
        <p:spPr bwMode="auto">
          <a:xfrm>
            <a:off x="1295400" y="1821180"/>
            <a:ext cx="7390765" cy="521970"/>
          </a:xfrm>
          <a:prstGeom prst="rect">
            <a:avLst/>
          </a:prstGeom>
          <a:noFill/>
          <a:ln w="9525">
            <a:noFill/>
            <a:miter lim="800000"/>
          </a:ln>
          <a:effectLst/>
        </p:spPr>
        <p:txBody>
          <a:bodyPr wrap="square">
            <a:spAutoFit/>
          </a:bodyPr>
          <a:lstStyle/>
          <a:p>
            <a:pPr fontAlgn="base">
              <a:spcBef>
                <a:spcPct val="50000"/>
              </a:spcBef>
              <a:spcAft>
                <a:spcPct val="0"/>
              </a:spcAft>
              <a:defRPr/>
            </a:pPr>
            <a:r>
              <a:rPr kumimoji="1" lang="en-US" altLang="zh-CN" sz="2800" b="1" dirty="0">
                <a:solidFill>
                  <a:prstClr val="black"/>
                </a:solidFill>
                <a:effectLst>
                  <a:outerShdw blurRad="38100" dist="38100" dir="2700000" algn="tl">
                    <a:srgbClr val="C0C0C0"/>
                  </a:outerShdw>
                </a:effectLst>
                <a:latin typeface="Times New Roman" panose="02020603050405020304" pitchFamily="18" charset="0"/>
              </a:rPr>
              <a:t>2.2  </a:t>
            </a:r>
            <a:r>
              <a:rPr kumimoji="1" lang="zh-CN" altLang="en-US" sz="2800" b="1" dirty="0">
                <a:solidFill>
                  <a:prstClr val="black"/>
                </a:solidFill>
                <a:effectLst>
                  <a:outerShdw blurRad="38100" dist="38100" dir="2700000" algn="tl">
                    <a:srgbClr val="C0C0C0"/>
                  </a:outerShdw>
                </a:effectLst>
                <a:latin typeface="Times New Roman" panose="02020603050405020304" pitchFamily="18" charset="0"/>
              </a:rPr>
              <a:t>电阻的星形连接与三角形连接的等效变换</a:t>
            </a:r>
            <a:endParaRPr kumimoji="1" lang="zh-CN" altLang="en-US" sz="2800" b="1" dirty="0">
              <a:solidFill>
                <a:prstClr val="black"/>
              </a:solidFill>
              <a:effectLst>
                <a:outerShdw blurRad="38100" dist="38100" dir="2700000" algn="tl">
                  <a:srgbClr val="C0C0C0"/>
                </a:outerShdw>
              </a:effectLst>
              <a:latin typeface="Times New Roman" panose="02020603050405020304" pitchFamily="18" charset="0"/>
            </a:endParaRPr>
          </a:p>
        </p:txBody>
      </p:sp>
      <p:sp>
        <p:nvSpPr>
          <p:cNvPr id="77827" name="Rectangle 3">
            <a:hlinkClick r:id="" action="ppaction://noaction"/>
          </p:cNvPr>
          <p:cNvSpPr>
            <a:spLocks noChangeArrowheads="1"/>
          </p:cNvSpPr>
          <p:nvPr/>
        </p:nvSpPr>
        <p:spPr bwMode="auto">
          <a:xfrm>
            <a:off x="1295400" y="2335213"/>
            <a:ext cx="5181600" cy="521970"/>
          </a:xfrm>
          <a:prstGeom prst="rect">
            <a:avLst/>
          </a:prstGeom>
          <a:noFill/>
          <a:ln w="9525">
            <a:noFill/>
            <a:miter lim="800000"/>
          </a:ln>
          <a:effectLst/>
        </p:spPr>
        <p:txBody>
          <a:bodyPr>
            <a:spAutoFit/>
          </a:bodyPr>
          <a:lstStyle/>
          <a:p>
            <a:pPr fontAlgn="base">
              <a:spcBef>
                <a:spcPct val="50000"/>
              </a:spcBef>
              <a:spcAft>
                <a:spcPct val="0"/>
              </a:spcAft>
              <a:defRPr/>
            </a:pPr>
            <a:r>
              <a:rPr kumimoji="1" lang="en-US" altLang="zh-CN" sz="2800" b="1" dirty="0">
                <a:solidFill>
                  <a:prstClr val="black"/>
                </a:solidFill>
                <a:effectLst>
                  <a:outerShdw blurRad="38100" dist="38100" dir="2700000" algn="tl">
                    <a:srgbClr val="C0C0C0"/>
                  </a:outerShdw>
                </a:effectLst>
                <a:latin typeface="Times New Roman" panose="02020603050405020304" pitchFamily="18" charset="0"/>
              </a:rPr>
              <a:t>2.3  </a:t>
            </a:r>
            <a:r>
              <a:rPr kumimoji="1" sz="2800" b="1" dirty="0">
                <a:solidFill>
                  <a:prstClr val="black"/>
                </a:solidFill>
                <a:effectLst>
                  <a:outerShdw blurRad="38100" dist="38100" dir="2700000" algn="tl">
                    <a:srgbClr val="C0C0C0"/>
                  </a:outerShdw>
                </a:effectLst>
                <a:latin typeface="Times New Roman" panose="02020603050405020304" pitchFamily="18" charset="0"/>
              </a:rPr>
              <a:t>电源等效变换</a:t>
            </a:r>
            <a:endParaRPr kumimoji="1" sz="2800" b="1" dirty="0">
              <a:solidFill>
                <a:prstClr val="black"/>
              </a:solidFill>
              <a:effectLst>
                <a:outerShdw blurRad="38100" dist="38100" dir="2700000" algn="tl">
                  <a:srgbClr val="C0C0C0"/>
                </a:outerShdw>
              </a:effectLst>
              <a:latin typeface="Times New Roman" panose="02020603050405020304" pitchFamily="18" charset="0"/>
            </a:endParaRPr>
          </a:p>
        </p:txBody>
      </p:sp>
      <p:sp>
        <p:nvSpPr>
          <p:cNvPr id="77828" name="Rectangle 4">
            <a:hlinkClick r:id="" action="ppaction://noaction"/>
          </p:cNvPr>
          <p:cNvSpPr>
            <a:spLocks noChangeArrowheads="1"/>
          </p:cNvSpPr>
          <p:nvPr/>
        </p:nvSpPr>
        <p:spPr bwMode="auto">
          <a:xfrm>
            <a:off x="1295400" y="2763203"/>
            <a:ext cx="6781800" cy="521970"/>
          </a:xfrm>
          <a:prstGeom prst="rect">
            <a:avLst/>
          </a:prstGeom>
          <a:noFill/>
          <a:ln w="9525">
            <a:noFill/>
            <a:miter lim="800000"/>
          </a:ln>
          <a:effectLst/>
        </p:spPr>
        <p:txBody>
          <a:bodyPr>
            <a:spAutoFit/>
          </a:bodyPr>
          <a:lstStyle/>
          <a:p>
            <a:pPr fontAlgn="base">
              <a:spcBef>
                <a:spcPct val="50000"/>
              </a:spcBef>
              <a:spcAft>
                <a:spcPct val="0"/>
              </a:spcAft>
              <a:defRPr/>
            </a:pPr>
            <a:r>
              <a:rPr kumimoji="1" lang="en-US" altLang="zh-CN" sz="2800" b="1" dirty="0">
                <a:solidFill>
                  <a:prstClr val="black"/>
                </a:solidFill>
                <a:effectLst>
                  <a:outerShdw blurRad="38100" dist="38100" dir="2700000" algn="tl">
                    <a:srgbClr val="C0C0C0"/>
                  </a:outerShdw>
                </a:effectLst>
                <a:latin typeface="Times New Roman" panose="02020603050405020304" pitchFamily="18" charset="0"/>
              </a:rPr>
              <a:t>2.4  </a:t>
            </a:r>
            <a:r>
              <a:rPr kumimoji="1" lang="zh-CN" altLang="en-US" sz="2800" b="1" dirty="0">
                <a:solidFill>
                  <a:prstClr val="black"/>
                </a:solidFill>
                <a:effectLst>
                  <a:outerShdw blurRad="38100" dist="38100" dir="2700000" algn="tl">
                    <a:srgbClr val="C0C0C0"/>
                  </a:outerShdw>
                </a:effectLst>
                <a:latin typeface="Times New Roman" panose="02020603050405020304" pitchFamily="18" charset="0"/>
              </a:rPr>
              <a:t>支路电流法 </a:t>
            </a:r>
            <a:endParaRPr kumimoji="1" lang="zh-CN" altLang="en-US" sz="2800" b="1" dirty="0">
              <a:solidFill>
                <a:prstClr val="black"/>
              </a:solidFill>
              <a:effectLst>
                <a:outerShdw blurRad="38100" dist="38100" dir="2700000" algn="tl">
                  <a:srgbClr val="C0C0C0"/>
                </a:outerShdw>
              </a:effectLst>
              <a:latin typeface="Times New Roman" panose="02020603050405020304" pitchFamily="18" charset="0"/>
            </a:endParaRPr>
          </a:p>
        </p:txBody>
      </p:sp>
      <p:sp>
        <p:nvSpPr>
          <p:cNvPr id="77829" name="Rectangle 5">
            <a:hlinkClick r:id="" action="ppaction://noaction"/>
          </p:cNvPr>
          <p:cNvSpPr>
            <a:spLocks noChangeArrowheads="1"/>
          </p:cNvSpPr>
          <p:nvPr/>
        </p:nvSpPr>
        <p:spPr bwMode="auto">
          <a:xfrm>
            <a:off x="1295400" y="3690938"/>
            <a:ext cx="5638800" cy="521970"/>
          </a:xfrm>
          <a:prstGeom prst="rect">
            <a:avLst/>
          </a:prstGeom>
          <a:noFill/>
          <a:ln w="9525">
            <a:noFill/>
            <a:miter lim="800000"/>
          </a:ln>
          <a:effectLst/>
        </p:spPr>
        <p:txBody>
          <a:bodyPr>
            <a:spAutoFit/>
          </a:bodyPr>
          <a:lstStyle/>
          <a:p>
            <a:pPr fontAlgn="base">
              <a:spcBef>
                <a:spcPct val="50000"/>
              </a:spcBef>
              <a:spcAft>
                <a:spcPct val="0"/>
              </a:spcAft>
              <a:defRPr/>
            </a:pPr>
            <a:r>
              <a:rPr kumimoji="1" lang="en-US" altLang="zh-CN" sz="2800" b="1" dirty="0">
                <a:solidFill>
                  <a:prstClr val="black"/>
                </a:solidFill>
                <a:effectLst>
                  <a:outerShdw blurRad="38100" dist="38100" dir="2700000" algn="tl">
                    <a:srgbClr val="C0C0C0"/>
                  </a:outerShdw>
                </a:effectLst>
                <a:latin typeface="Times New Roman" panose="02020603050405020304" pitchFamily="18" charset="0"/>
              </a:rPr>
              <a:t>2.6  </a:t>
            </a:r>
            <a:r>
              <a:rPr kumimoji="1" sz="2800" b="1" dirty="0">
                <a:solidFill>
                  <a:prstClr val="black"/>
                </a:solidFill>
                <a:effectLst>
                  <a:outerShdw blurRad="38100" dist="38100" dir="2700000" algn="tl">
                    <a:srgbClr val="C0C0C0"/>
                  </a:outerShdw>
                </a:effectLst>
                <a:latin typeface="Times New Roman" panose="02020603050405020304" pitchFamily="18" charset="0"/>
              </a:rPr>
              <a:t>节点电压法</a:t>
            </a:r>
            <a:endParaRPr kumimoji="1" sz="2800" b="1" dirty="0">
              <a:solidFill>
                <a:prstClr val="black"/>
              </a:solidFill>
              <a:effectLst>
                <a:outerShdw blurRad="38100" dist="38100" dir="2700000" algn="tl">
                  <a:srgbClr val="C0C0C0"/>
                </a:outerShdw>
              </a:effectLst>
              <a:latin typeface="Times New Roman" panose="02020603050405020304" pitchFamily="18" charset="0"/>
            </a:endParaRPr>
          </a:p>
        </p:txBody>
      </p:sp>
      <p:sp>
        <p:nvSpPr>
          <p:cNvPr id="77830" name="Rectangle 6">
            <a:hlinkClick r:id="" action="ppaction://noaction"/>
          </p:cNvPr>
          <p:cNvSpPr>
            <a:spLocks noChangeArrowheads="1"/>
          </p:cNvSpPr>
          <p:nvPr/>
        </p:nvSpPr>
        <p:spPr bwMode="auto">
          <a:xfrm>
            <a:off x="1295400" y="3205480"/>
            <a:ext cx="5867400" cy="521970"/>
          </a:xfrm>
          <a:prstGeom prst="rect">
            <a:avLst/>
          </a:prstGeom>
          <a:noFill/>
          <a:ln w="9525">
            <a:noFill/>
            <a:miter lim="800000"/>
          </a:ln>
          <a:effectLst/>
        </p:spPr>
        <p:txBody>
          <a:bodyPr>
            <a:spAutoFit/>
          </a:bodyPr>
          <a:lstStyle/>
          <a:p>
            <a:pPr fontAlgn="base">
              <a:spcBef>
                <a:spcPct val="50000"/>
              </a:spcBef>
              <a:spcAft>
                <a:spcPct val="0"/>
              </a:spcAft>
              <a:defRPr/>
            </a:pPr>
            <a:r>
              <a:rPr kumimoji="1" lang="en-US" altLang="zh-CN" sz="2800" b="1">
                <a:solidFill>
                  <a:prstClr val="black"/>
                </a:solidFill>
                <a:effectLst>
                  <a:outerShdw blurRad="38100" dist="38100" dir="2700000" algn="tl">
                    <a:srgbClr val="C0C0C0"/>
                  </a:outerShdw>
                </a:effectLst>
                <a:latin typeface="Times New Roman" panose="02020603050405020304" pitchFamily="18" charset="0"/>
              </a:rPr>
              <a:t>2.5  </a:t>
            </a:r>
            <a:r>
              <a:rPr kumimoji="1" lang="zh-CN" altLang="en-US" sz="2800" b="1">
                <a:solidFill>
                  <a:prstClr val="black"/>
                </a:solidFill>
                <a:effectLst>
                  <a:outerShdw blurRad="38100" dist="38100" dir="2700000" algn="tl">
                    <a:srgbClr val="C0C0C0"/>
                  </a:outerShdw>
                </a:effectLst>
                <a:latin typeface="Times New Roman" panose="02020603050405020304" pitchFamily="18" charset="0"/>
              </a:rPr>
              <a:t>网孔电流法</a:t>
            </a:r>
            <a:endParaRPr kumimoji="1" lang="zh-CN" altLang="en-US" sz="2800" b="1">
              <a:solidFill>
                <a:prstClr val="black"/>
              </a:solidFill>
              <a:effectLst>
                <a:outerShdw blurRad="38100" dist="38100" dir="2700000" algn="tl">
                  <a:srgbClr val="C0C0C0"/>
                </a:outerShdw>
              </a:effectLst>
              <a:latin typeface="Times New Roman" panose="02020603050405020304" pitchFamily="18" charset="0"/>
            </a:endParaRPr>
          </a:p>
        </p:txBody>
      </p:sp>
      <p:sp>
        <p:nvSpPr>
          <p:cNvPr id="77831" name="Rectangle 7">
            <a:hlinkClick r:id="" action="ppaction://noaction"/>
          </p:cNvPr>
          <p:cNvSpPr>
            <a:spLocks noChangeArrowheads="1"/>
          </p:cNvSpPr>
          <p:nvPr/>
        </p:nvSpPr>
        <p:spPr bwMode="auto">
          <a:xfrm>
            <a:off x="1295400" y="1335723"/>
            <a:ext cx="6400800" cy="521970"/>
          </a:xfrm>
          <a:prstGeom prst="rect">
            <a:avLst/>
          </a:prstGeom>
          <a:noFill/>
          <a:ln w="9525">
            <a:noFill/>
            <a:miter lim="800000"/>
          </a:ln>
          <a:effectLst/>
        </p:spPr>
        <p:txBody>
          <a:bodyPr>
            <a:spAutoFit/>
          </a:bodyPr>
          <a:lstStyle/>
          <a:p>
            <a:pPr fontAlgn="base">
              <a:spcBef>
                <a:spcPct val="50000"/>
              </a:spcBef>
              <a:spcAft>
                <a:spcPct val="0"/>
              </a:spcAft>
              <a:defRPr/>
            </a:pPr>
            <a:r>
              <a:rPr kumimoji="1" lang="en-US" altLang="zh-CN" sz="2800" b="1" dirty="0">
                <a:solidFill>
                  <a:prstClr val="black"/>
                </a:solidFill>
                <a:effectLst>
                  <a:outerShdw blurRad="38100" dist="38100" dir="2700000" algn="tl">
                    <a:srgbClr val="C0C0C0"/>
                  </a:outerShdw>
                </a:effectLst>
                <a:latin typeface="Times New Roman" panose="02020603050405020304" pitchFamily="18" charset="0"/>
              </a:rPr>
              <a:t>2.1  </a:t>
            </a:r>
            <a:r>
              <a:rPr kumimoji="1" sz="2800" b="1" dirty="0">
                <a:solidFill>
                  <a:prstClr val="black"/>
                </a:solidFill>
                <a:effectLst>
                  <a:outerShdw blurRad="38100" dist="38100" dir="2700000" algn="tl">
                    <a:srgbClr val="C0C0C0"/>
                  </a:outerShdw>
                </a:effectLst>
                <a:latin typeface="Times New Roman" panose="02020603050405020304" pitchFamily="18" charset="0"/>
              </a:rPr>
              <a:t>电阻的串联和并联</a:t>
            </a:r>
            <a:endParaRPr kumimoji="1" sz="2800" b="1" dirty="0">
              <a:solidFill>
                <a:prstClr val="black"/>
              </a:solidFill>
              <a:effectLst>
                <a:outerShdw blurRad="38100" dist="38100" dir="2700000" algn="tl">
                  <a:srgbClr val="C0C0C0"/>
                </a:outerShdw>
              </a:effectLst>
              <a:latin typeface="Times New Roman" panose="02020603050405020304" pitchFamily="18" charset="0"/>
            </a:endParaRPr>
          </a:p>
        </p:txBody>
      </p:sp>
      <p:sp>
        <p:nvSpPr>
          <p:cNvPr id="2" name="日期占位符 1"/>
          <p:cNvSpPr>
            <a:spLocks noGrp="1"/>
          </p:cNvSpPr>
          <p:nvPr>
            <p:ph type="dt" sz="quarter" idx="10"/>
          </p:nvPr>
        </p:nvSpPr>
        <p:spPr/>
        <p:txBody>
          <a:bodyPr/>
          <a:lstStyle/>
          <a:p>
            <a:pPr>
              <a:defRPr/>
            </a:pPr>
            <a:fld id="{DA7DFF53-B6AD-4245-A806-B405FF830A50}"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D5377DC5-F4C0-4B66-819E-FF569F414E6E}" type="slidenum">
              <a:rPr lang="en-US">
                <a:solidFill>
                  <a:prstClr val="black">
                    <a:tint val="75000"/>
                  </a:prstClr>
                </a:solidFill>
              </a:rPr>
            </a:fld>
            <a:endParaRPr lang="en-US" dirty="0">
              <a:solidFill>
                <a:prstClr val="black">
                  <a:tint val="75000"/>
                </a:prstClr>
              </a:solidFill>
            </a:endParaRPr>
          </a:p>
        </p:txBody>
      </p:sp>
      <p:sp>
        <p:nvSpPr>
          <p:cNvPr id="12" name="Rectangle 16"/>
          <p:cNvSpPr>
            <a:spLocks noChangeArrowheads="1"/>
          </p:cNvSpPr>
          <p:nvPr/>
        </p:nvSpPr>
        <p:spPr bwMode="gray">
          <a:xfrm>
            <a:off x="0" y="69320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lstStyle/>
          <a:p>
            <a:pPr algn="ctr" fontAlgn="base">
              <a:spcBef>
                <a:spcPct val="0"/>
              </a:spcBef>
              <a:spcAft>
                <a:spcPct val="0"/>
              </a:spcAft>
              <a:defRPr/>
            </a:pPr>
            <a:r>
              <a:rPr kumimoji="1" lang="zh-CN" altLang="en-US" sz="4000" b="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kumimoji="1" lang="en-US" altLang="zh-CN" sz="4000" b="1"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rPr>
              <a:t>2</a:t>
            </a:r>
            <a:r>
              <a:rPr kumimoji="1" lang="zh-CN" altLang="en-US" sz="4000" b="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直流电阻电路分析</a:t>
            </a:r>
            <a:endParaRPr kumimoji="1" lang="zh-CN" altLang="en-US" sz="4000" b="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3" name="Rectangle 2">
            <a:hlinkClick r:id="" action="ppaction://noaction"/>
          </p:cNvPr>
          <p:cNvSpPr>
            <a:spLocks noChangeArrowheads="1"/>
          </p:cNvSpPr>
          <p:nvPr/>
        </p:nvSpPr>
        <p:spPr bwMode="auto">
          <a:xfrm>
            <a:off x="1295400" y="4547870"/>
            <a:ext cx="7390765" cy="521970"/>
          </a:xfrm>
          <a:prstGeom prst="rect">
            <a:avLst/>
          </a:prstGeom>
          <a:noFill/>
          <a:ln w="9525">
            <a:noFill/>
            <a:miter lim="800000"/>
          </a:ln>
          <a:effectLst/>
        </p:spPr>
        <p:txBody>
          <a:bodyPr wrap="square">
            <a:spAutoFit/>
          </a:bodyPr>
          <a:p>
            <a:pPr fontAlgn="base">
              <a:spcBef>
                <a:spcPct val="50000"/>
              </a:spcBef>
              <a:spcAft>
                <a:spcPct val="0"/>
              </a:spcAft>
              <a:defRPr/>
            </a:pPr>
            <a:r>
              <a:rPr kumimoji="1" lang="en-US" altLang="zh-CN" sz="2800" b="1" dirty="0">
                <a:solidFill>
                  <a:prstClr val="black"/>
                </a:solidFill>
                <a:effectLst>
                  <a:outerShdw blurRad="38100" dist="38100" dir="2700000" algn="tl">
                    <a:srgbClr val="C0C0C0"/>
                  </a:outerShdw>
                </a:effectLst>
                <a:latin typeface="Times New Roman" panose="02020603050405020304" pitchFamily="18" charset="0"/>
              </a:rPr>
              <a:t>2.8  </a:t>
            </a:r>
            <a:r>
              <a:rPr kumimoji="1" lang="zh-CN" altLang="en-US" sz="2800" b="1" dirty="0">
                <a:solidFill>
                  <a:prstClr val="black"/>
                </a:solidFill>
                <a:effectLst>
                  <a:outerShdw blurRad="38100" dist="38100" dir="2700000" algn="tl">
                    <a:srgbClr val="C0C0C0"/>
                  </a:outerShdw>
                </a:effectLst>
                <a:latin typeface="Times New Roman" panose="02020603050405020304" pitchFamily="18" charset="0"/>
              </a:rPr>
              <a:t>戴维南定理和诺顿定理</a:t>
            </a:r>
            <a:endParaRPr kumimoji="1" lang="zh-CN" altLang="en-US" sz="2800" b="1" dirty="0">
              <a:solidFill>
                <a:prstClr val="black"/>
              </a:solidFill>
              <a:effectLst>
                <a:outerShdw blurRad="38100" dist="38100" dir="2700000" algn="tl">
                  <a:srgbClr val="C0C0C0"/>
                </a:outerShdw>
              </a:effectLst>
              <a:latin typeface="Times New Roman" panose="02020603050405020304" pitchFamily="18" charset="0"/>
            </a:endParaRPr>
          </a:p>
        </p:txBody>
      </p:sp>
      <p:sp>
        <p:nvSpPr>
          <p:cNvPr id="5" name="Rectangle 3">
            <a:hlinkClick r:id="" action="ppaction://noaction"/>
          </p:cNvPr>
          <p:cNvSpPr>
            <a:spLocks noChangeArrowheads="1"/>
          </p:cNvSpPr>
          <p:nvPr/>
        </p:nvSpPr>
        <p:spPr bwMode="auto">
          <a:xfrm>
            <a:off x="1295400" y="4990148"/>
            <a:ext cx="5181600" cy="521970"/>
          </a:xfrm>
          <a:prstGeom prst="rect">
            <a:avLst/>
          </a:prstGeom>
          <a:noFill/>
          <a:ln w="9525">
            <a:noFill/>
            <a:miter lim="800000"/>
          </a:ln>
          <a:effectLst/>
        </p:spPr>
        <p:txBody>
          <a:bodyPr>
            <a:spAutoFit/>
          </a:bodyPr>
          <a:p>
            <a:pPr fontAlgn="base">
              <a:spcBef>
                <a:spcPct val="50000"/>
              </a:spcBef>
              <a:spcAft>
                <a:spcPct val="0"/>
              </a:spcAft>
              <a:defRPr/>
            </a:pPr>
            <a:r>
              <a:rPr kumimoji="1" lang="en-US" altLang="zh-CN" sz="2800" b="1" dirty="0">
                <a:solidFill>
                  <a:prstClr val="black"/>
                </a:solidFill>
                <a:effectLst>
                  <a:outerShdw blurRad="38100" dist="38100" dir="2700000" algn="tl">
                    <a:srgbClr val="C0C0C0"/>
                  </a:outerShdw>
                </a:effectLst>
                <a:latin typeface="Times New Roman" panose="02020603050405020304" pitchFamily="18" charset="0"/>
              </a:rPr>
              <a:t>2.9  </a:t>
            </a:r>
            <a:r>
              <a:rPr kumimoji="1" sz="2800" b="1" dirty="0">
                <a:solidFill>
                  <a:prstClr val="black"/>
                </a:solidFill>
                <a:effectLst>
                  <a:outerShdw blurRad="38100" dist="38100" dir="2700000" algn="tl">
                    <a:srgbClr val="C0C0C0"/>
                  </a:outerShdw>
                </a:effectLst>
                <a:latin typeface="Times New Roman" panose="02020603050405020304" pitchFamily="18" charset="0"/>
              </a:rPr>
              <a:t>最大功率传输定理</a:t>
            </a:r>
            <a:endParaRPr kumimoji="1" sz="2800" b="1" dirty="0">
              <a:solidFill>
                <a:prstClr val="black"/>
              </a:solidFill>
              <a:effectLst>
                <a:outerShdw blurRad="38100" dist="38100" dir="2700000" algn="tl">
                  <a:srgbClr val="C0C0C0"/>
                </a:outerShdw>
              </a:effectLst>
              <a:latin typeface="Times New Roman" panose="02020603050405020304" pitchFamily="18" charset="0"/>
            </a:endParaRPr>
          </a:p>
        </p:txBody>
      </p:sp>
      <p:sp>
        <p:nvSpPr>
          <p:cNvPr id="6" name="Rectangle 4">
            <a:hlinkClick r:id="" action="ppaction://noaction"/>
          </p:cNvPr>
          <p:cNvSpPr>
            <a:spLocks noChangeArrowheads="1"/>
          </p:cNvSpPr>
          <p:nvPr/>
        </p:nvSpPr>
        <p:spPr bwMode="auto">
          <a:xfrm>
            <a:off x="1295400" y="5418138"/>
            <a:ext cx="6781800" cy="521970"/>
          </a:xfrm>
          <a:prstGeom prst="rect">
            <a:avLst/>
          </a:prstGeom>
          <a:noFill/>
          <a:ln w="9525">
            <a:noFill/>
            <a:miter lim="800000"/>
          </a:ln>
          <a:effectLst/>
        </p:spPr>
        <p:txBody>
          <a:bodyPr>
            <a:spAutoFit/>
          </a:bodyPr>
          <a:p>
            <a:pPr fontAlgn="base">
              <a:spcBef>
                <a:spcPct val="50000"/>
              </a:spcBef>
              <a:spcAft>
                <a:spcPct val="0"/>
              </a:spcAft>
              <a:defRPr/>
            </a:pPr>
            <a:r>
              <a:rPr kumimoji="1" lang="en-US" altLang="zh-CN" sz="2800" b="1" dirty="0">
                <a:solidFill>
                  <a:prstClr val="black"/>
                </a:solidFill>
                <a:effectLst>
                  <a:outerShdw blurRad="38100" dist="38100" dir="2700000" algn="tl">
                    <a:srgbClr val="C0C0C0"/>
                  </a:outerShdw>
                </a:effectLst>
                <a:latin typeface="Times New Roman" panose="02020603050405020304" pitchFamily="18" charset="0"/>
              </a:rPr>
              <a:t>2.10  </a:t>
            </a:r>
            <a:r>
              <a:rPr kumimoji="1" lang="zh-CN" altLang="en-US" sz="2800" b="1" dirty="0">
                <a:solidFill>
                  <a:prstClr val="black"/>
                </a:solidFill>
                <a:effectLst>
                  <a:outerShdw blurRad="38100" dist="38100" dir="2700000" algn="tl">
                    <a:srgbClr val="C0C0C0"/>
                  </a:outerShdw>
                </a:effectLst>
                <a:latin typeface="Times New Roman" panose="02020603050405020304" pitchFamily="18" charset="0"/>
              </a:rPr>
              <a:t>含受控源电路的分析 </a:t>
            </a:r>
            <a:endParaRPr kumimoji="1" lang="zh-CN" altLang="en-US" sz="2800" b="1" dirty="0">
              <a:solidFill>
                <a:prstClr val="black"/>
              </a:solidFill>
              <a:effectLst>
                <a:outerShdw blurRad="38100" dist="38100" dir="2700000" algn="tl">
                  <a:srgbClr val="C0C0C0"/>
                </a:outerShdw>
              </a:effectLst>
              <a:latin typeface="Times New Roman" panose="02020603050405020304" pitchFamily="18" charset="0"/>
            </a:endParaRPr>
          </a:p>
        </p:txBody>
      </p:sp>
      <p:sp>
        <p:nvSpPr>
          <p:cNvPr id="7" name="Rectangle 6">
            <a:hlinkClick r:id="" action="ppaction://noaction"/>
          </p:cNvPr>
          <p:cNvSpPr>
            <a:spLocks noChangeArrowheads="1"/>
          </p:cNvSpPr>
          <p:nvPr/>
        </p:nvSpPr>
        <p:spPr bwMode="auto">
          <a:xfrm>
            <a:off x="1295400" y="5932170"/>
            <a:ext cx="5867400" cy="521970"/>
          </a:xfrm>
          <a:prstGeom prst="rect">
            <a:avLst/>
          </a:prstGeom>
          <a:noFill/>
          <a:ln w="9525">
            <a:noFill/>
            <a:miter lim="800000"/>
          </a:ln>
          <a:effectLst/>
        </p:spPr>
        <p:txBody>
          <a:bodyPr>
            <a:spAutoFit/>
          </a:bodyPr>
          <a:p>
            <a:pPr fontAlgn="base">
              <a:spcBef>
                <a:spcPct val="50000"/>
              </a:spcBef>
              <a:spcAft>
                <a:spcPct val="0"/>
              </a:spcAft>
              <a:defRPr/>
            </a:pPr>
            <a:r>
              <a:rPr kumimoji="1" lang="en-US" altLang="zh-CN" sz="2800" b="1">
                <a:solidFill>
                  <a:prstClr val="black"/>
                </a:solidFill>
                <a:effectLst>
                  <a:outerShdw blurRad="38100" dist="38100" dir="2700000" algn="tl">
                    <a:srgbClr val="C0C0C0"/>
                  </a:outerShdw>
                </a:effectLst>
                <a:latin typeface="Times New Roman" panose="02020603050405020304" pitchFamily="18" charset="0"/>
              </a:rPr>
              <a:t>2.11 </a:t>
            </a:r>
            <a:r>
              <a:rPr kumimoji="1" lang="zh-CN" altLang="en-US" sz="2800" b="1">
                <a:solidFill>
                  <a:prstClr val="black"/>
                </a:solidFill>
                <a:effectLst>
                  <a:outerShdw blurRad="38100" dist="38100" dir="2700000" algn="tl">
                    <a:srgbClr val="C0C0C0"/>
                  </a:outerShdw>
                </a:effectLst>
                <a:latin typeface="Times New Roman" panose="02020603050405020304" pitchFamily="18" charset="0"/>
              </a:rPr>
              <a:t>非线性电阻电路</a:t>
            </a:r>
            <a:endParaRPr kumimoji="1" lang="zh-CN" altLang="en-US" sz="2800" b="1">
              <a:solidFill>
                <a:prstClr val="black"/>
              </a:solidFill>
              <a:effectLst>
                <a:outerShdw blurRad="38100" dist="38100" dir="2700000" algn="tl">
                  <a:srgbClr val="C0C0C0"/>
                </a:outerShdw>
              </a:effectLst>
              <a:latin typeface="Times New Roman" panose="02020603050405020304" pitchFamily="18" charset="0"/>
            </a:endParaRPr>
          </a:p>
        </p:txBody>
      </p:sp>
      <p:sp>
        <p:nvSpPr>
          <p:cNvPr id="8" name="Rectangle 7">
            <a:hlinkClick r:id="" action="ppaction://noaction"/>
          </p:cNvPr>
          <p:cNvSpPr>
            <a:spLocks noChangeArrowheads="1"/>
          </p:cNvSpPr>
          <p:nvPr/>
        </p:nvSpPr>
        <p:spPr bwMode="auto">
          <a:xfrm>
            <a:off x="1295400" y="4134168"/>
            <a:ext cx="6400800" cy="521970"/>
          </a:xfrm>
          <a:prstGeom prst="rect">
            <a:avLst/>
          </a:prstGeom>
          <a:noFill/>
          <a:ln w="9525">
            <a:noFill/>
            <a:miter lim="800000"/>
          </a:ln>
          <a:effectLst/>
        </p:spPr>
        <p:txBody>
          <a:bodyPr>
            <a:spAutoFit/>
          </a:bodyPr>
          <a:p>
            <a:pPr fontAlgn="base">
              <a:spcBef>
                <a:spcPct val="50000"/>
              </a:spcBef>
              <a:spcAft>
                <a:spcPct val="0"/>
              </a:spcAft>
              <a:defRPr/>
            </a:pPr>
            <a:r>
              <a:rPr kumimoji="1" lang="en-US" altLang="zh-CN" sz="2800" b="1" dirty="0">
                <a:solidFill>
                  <a:prstClr val="black"/>
                </a:solidFill>
                <a:effectLst>
                  <a:outerShdw blurRad="38100" dist="38100" dir="2700000" algn="tl">
                    <a:srgbClr val="C0C0C0"/>
                  </a:outerShdw>
                </a:effectLst>
                <a:latin typeface="Times New Roman" panose="02020603050405020304" pitchFamily="18" charset="0"/>
              </a:rPr>
              <a:t>2.7  </a:t>
            </a:r>
            <a:r>
              <a:rPr kumimoji="1" sz="2800" b="1" dirty="0">
                <a:solidFill>
                  <a:prstClr val="black"/>
                </a:solidFill>
                <a:effectLst>
                  <a:outerShdw blurRad="38100" dist="38100" dir="2700000" algn="tl">
                    <a:srgbClr val="C0C0C0"/>
                  </a:outerShdw>
                </a:effectLst>
                <a:latin typeface="Times New Roman" panose="02020603050405020304" pitchFamily="18" charset="0"/>
              </a:rPr>
              <a:t>叠加定理</a:t>
            </a:r>
            <a:endParaRPr kumimoji="1" sz="2800" b="1" dirty="0">
              <a:solidFill>
                <a:prstClr val="black"/>
              </a:solidFill>
              <a:effectLst>
                <a:outerShdw blurRad="38100" dist="38100" dir="2700000" algn="tl">
                  <a:srgbClr val="C0C0C0"/>
                </a:outerShdw>
              </a:effectLst>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5" name="文本框 4"/>
          <p:cNvSpPr txBox="1"/>
          <p:nvPr/>
        </p:nvSpPr>
        <p:spPr>
          <a:xfrm>
            <a:off x="213360" y="678815"/>
            <a:ext cx="8035925" cy="521970"/>
          </a:xfrm>
          <a:prstGeom prst="rect">
            <a:avLst/>
          </a:prstGeom>
          <a:noFill/>
          <a:ln w="9525">
            <a:noFill/>
          </a:ln>
        </p:spPr>
        <p:txBody>
          <a:bodyPr wrap="square">
            <a:spAutoFit/>
          </a:bodyPr>
          <a:p>
            <a:pPr indent="266700"/>
            <a:r>
              <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解：</a:t>
            </a:r>
            <a:r>
              <a:rPr lang="zh-CN" altLang="en-US" sz="2800" b="1">
                <a:latin typeface="宋体" panose="02010600030101010101" pitchFamily="2" charset="-122"/>
                <a:ea typeface="宋体" panose="02010600030101010101" pitchFamily="2" charset="-122"/>
                <a:cs typeface="宋体" panose="02010600030101010101" pitchFamily="2" charset="-122"/>
              </a:rPr>
              <a:t>将</a:t>
            </a:r>
            <a:r>
              <a:rPr lang="zh-CN" altLang="en-US" sz="2800" b="1">
                <a:latin typeface="Times New Roman" panose="02020603050405020304" pitchFamily="18" charset="0"/>
                <a:cs typeface="Times New Roman" panose="02020603050405020304" pitchFamily="18" charset="0"/>
              </a:rPr>
              <a:t>图</a:t>
            </a:r>
            <a:r>
              <a:rPr lang="zh-CN" altLang="en-US" sz="2800" b="1">
                <a:latin typeface="宋体" panose="02010600030101010101" pitchFamily="2" charset="-122"/>
                <a:ea typeface="宋体" panose="02010600030101010101" pitchFamily="2" charset="-122"/>
                <a:cs typeface="宋体" panose="02010600030101010101" pitchFamily="2" charset="-122"/>
              </a:rPr>
              <a:t>由</a:t>
            </a:r>
            <a:r>
              <a:rPr lang="en-US" altLang="zh-CN" sz="2800" b="1">
                <a:latin typeface="Times New Roman" panose="02020603050405020304" pitchFamily="18" charset="0"/>
                <a:cs typeface="Times New Roman" panose="02020603050405020304" pitchFamily="18" charset="0"/>
              </a:rPr>
              <a:t>5Ω</a:t>
            </a:r>
            <a:r>
              <a:rPr lang="zh-CN" altLang="en-US" sz="2800" b="1">
                <a:latin typeface="宋体" panose="02010600030101010101" pitchFamily="2" charset="-122"/>
                <a:ea typeface="宋体" panose="02010600030101010101" pitchFamily="2" charset="-122"/>
                <a:cs typeface="宋体" panose="02010600030101010101" pitchFamily="2" charset="-122"/>
              </a:rPr>
              <a:t>、</a:t>
            </a:r>
            <a:r>
              <a:rPr lang="en-US" altLang="zh-CN" sz="2800" b="1">
                <a:latin typeface="Times New Roman" panose="02020603050405020304" pitchFamily="18" charset="0"/>
                <a:cs typeface="Times New Roman" panose="02020603050405020304" pitchFamily="18" charset="0"/>
              </a:rPr>
              <a:t>4Ω</a:t>
            </a:r>
            <a:r>
              <a:rPr lang="zh-CN" altLang="en-US" sz="2800" b="1">
                <a:latin typeface="宋体" panose="02010600030101010101" pitchFamily="2" charset="-122"/>
                <a:ea typeface="宋体" panose="02010600030101010101" pitchFamily="2" charset="-122"/>
                <a:cs typeface="宋体" panose="02010600030101010101" pitchFamily="2" charset="-122"/>
              </a:rPr>
              <a:t>和</a:t>
            </a:r>
            <a:r>
              <a:rPr lang="en-US" altLang="zh-CN" sz="2800" b="1">
                <a:latin typeface="Times New Roman" panose="02020603050405020304" pitchFamily="18" charset="0"/>
                <a:cs typeface="Times New Roman" panose="02020603050405020304" pitchFamily="18" charset="0"/>
              </a:rPr>
              <a:t>6Ω</a:t>
            </a:r>
            <a:r>
              <a:rPr lang="zh-CN" altLang="en-US" sz="2800" b="1">
                <a:latin typeface="宋体" panose="02010600030101010101" pitchFamily="2" charset="-122"/>
                <a:ea typeface="宋体" panose="02010600030101010101" pitchFamily="2" charset="-122"/>
                <a:cs typeface="宋体" panose="02010600030101010101" pitchFamily="2" charset="-122"/>
              </a:rPr>
              <a:t>三个电阻组成的</a:t>
            </a:r>
            <a:endParaRPr lang="zh-CN" altLang="en-US" sz="2800" b="1"/>
          </a:p>
        </p:txBody>
      </p:sp>
      <p:sp>
        <p:nvSpPr>
          <p:cNvPr id="108" name="文本框 107"/>
          <p:cNvSpPr txBox="1"/>
          <p:nvPr/>
        </p:nvSpPr>
        <p:spPr>
          <a:xfrm>
            <a:off x="550545" y="1058545"/>
            <a:ext cx="6767830" cy="521970"/>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△连结等效变换成</a:t>
            </a:r>
            <a:r>
              <a:rPr lang="en-US" altLang="zh-CN" sz="2800" b="1">
                <a:latin typeface="Times New Roman" panose="02020603050405020304" pitchFamily="18" charset="0"/>
                <a:cs typeface="Times New Roman" panose="02020603050405020304" pitchFamily="18" charset="0"/>
              </a:rPr>
              <a:t>Y</a:t>
            </a:r>
            <a:r>
              <a:rPr lang="zh-CN" altLang="en-US" sz="2800" b="1">
                <a:latin typeface="宋体" panose="02010600030101010101" pitchFamily="2" charset="-122"/>
                <a:ea typeface="宋体" panose="02010600030101010101" pitchFamily="2" charset="-122"/>
                <a:cs typeface="宋体" panose="02010600030101010101" pitchFamily="2" charset="-122"/>
              </a:rPr>
              <a:t>连接。</a:t>
            </a:r>
            <a:endParaRPr lang="zh-CN" altLang="en-US" sz="2800" b="1"/>
          </a:p>
        </p:txBody>
      </p:sp>
      <p:graphicFrame>
        <p:nvGraphicFramePr>
          <p:cNvPr id="6" name="对象 -2147482569"/>
          <p:cNvGraphicFramePr>
            <a:graphicFrameLocks noChangeAspect="1"/>
          </p:cNvGraphicFramePr>
          <p:nvPr/>
        </p:nvGraphicFramePr>
        <p:xfrm>
          <a:off x="5176520" y="1200785"/>
          <a:ext cx="3104515" cy="988060"/>
        </p:xfrm>
        <a:graphic>
          <a:graphicData uri="http://schemas.openxmlformats.org/presentationml/2006/ole">
            <mc:AlternateContent xmlns:mc="http://schemas.openxmlformats.org/markup-compatibility/2006">
              <mc:Choice xmlns:v="urn:schemas-microsoft-com:vml" Requires="v">
                <p:oleObj spid="_x0000_s7" name="" r:id="rId1" imgW="1244600" imgH="393700" progId="Equation.DSMT4">
                  <p:embed/>
                </p:oleObj>
              </mc:Choice>
              <mc:Fallback>
                <p:oleObj name="" r:id="rId1" imgW="1244600" imgH="393700" progId="Equation.DSMT4">
                  <p:embed/>
                  <p:pic>
                    <p:nvPicPr>
                      <p:cNvPr id="0" name="图片 6"/>
                      <p:cNvPicPr/>
                      <p:nvPr/>
                    </p:nvPicPr>
                    <p:blipFill>
                      <a:blip r:embed="rId2"/>
                      <a:stretch>
                        <a:fillRect/>
                      </a:stretch>
                    </p:blipFill>
                    <p:spPr>
                      <a:xfrm>
                        <a:off x="5176520" y="1200785"/>
                        <a:ext cx="3104515" cy="988060"/>
                      </a:xfrm>
                      <a:prstGeom prst="rect">
                        <a:avLst/>
                      </a:prstGeom>
                      <a:noFill/>
                      <a:ln w="38100">
                        <a:noFill/>
                        <a:miter/>
                      </a:ln>
                    </p:spPr>
                  </p:pic>
                </p:oleObj>
              </mc:Fallback>
            </mc:AlternateContent>
          </a:graphicData>
        </a:graphic>
      </p:graphicFrame>
      <p:graphicFrame>
        <p:nvGraphicFramePr>
          <p:cNvPr id="8" name="对象 -2147482568"/>
          <p:cNvGraphicFramePr>
            <a:graphicFrameLocks noChangeAspect="1"/>
          </p:cNvGraphicFramePr>
          <p:nvPr/>
        </p:nvGraphicFramePr>
        <p:xfrm>
          <a:off x="5176520" y="2332355"/>
          <a:ext cx="3104515" cy="1007745"/>
        </p:xfrm>
        <a:graphic>
          <a:graphicData uri="http://schemas.openxmlformats.org/presentationml/2006/ole">
            <mc:AlternateContent xmlns:mc="http://schemas.openxmlformats.org/markup-compatibility/2006">
              <mc:Choice xmlns:v="urn:schemas-microsoft-com:vml" Requires="v">
                <p:oleObj spid="_x0000_s9" name="" r:id="rId3" imgW="1219200" imgH="393700" progId="Equation.DSMT4">
                  <p:embed/>
                </p:oleObj>
              </mc:Choice>
              <mc:Fallback>
                <p:oleObj name="" r:id="rId3" imgW="1219200" imgH="393700" progId="Equation.DSMT4">
                  <p:embed/>
                  <p:pic>
                    <p:nvPicPr>
                      <p:cNvPr id="0" name="图片 7"/>
                      <p:cNvPicPr/>
                      <p:nvPr/>
                    </p:nvPicPr>
                    <p:blipFill>
                      <a:blip r:embed="rId4"/>
                      <a:stretch>
                        <a:fillRect/>
                      </a:stretch>
                    </p:blipFill>
                    <p:spPr>
                      <a:xfrm>
                        <a:off x="5176520" y="2332355"/>
                        <a:ext cx="3104515" cy="1007745"/>
                      </a:xfrm>
                      <a:prstGeom prst="rect">
                        <a:avLst/>
                      </a:prstGeom>
                      <a:noFill/>
                      <a:ln w="38100">
                        <a:noFill/>
                        <a:miter/>
                      </a:ln>
                    </p:spPr>
                  </p:pic>
                </p:oleObj>
              </mc:Fallback>
            </mc:AlternateContent>
          </a:graphicData>
        </a:graphic>
      </p:graphicFrame>
      <p:graphicFrame>
        <p:nvGraphicFramePr>
          <p:cNvPr id="10" name="对象 -2147482567"/>
          <p:cNvGraphicFramePr>
            <a:graphicFrameLocks noChangeAspect="1"/>
          </p:cNvGraphicFramePr>
          <p:nvPr/>
        </p:nvGraphicFramePr>
        <p:xfrm>
          <a:off x="5176520" y="3498850"/>
          <a:ext cx="3341370" cy="1063625"/>
        </p:xfrm>
        <a:graphic>
          <a:graphicData uri="http://schemas.openxmlformats.org/presentationml/2006/ole">
            <mc:AlternateContent xmlns:mc="http://schemas.openxmlformats.org/markup-compatibility/2006">
              <mc:Choice xmlns:v="urn:schemas-microsoft-com:vml" Requires="v">
                <p:oleObj spid="_x0000_s11" name="" r:id="rId5" imgW="1244600" imgH="393700" progId="Equation.DSMT4">
                  <p:embed/>
                </p:oleObj>
              </mc:Choice>
              <mc:Fallback>
                <p:oleObj name="" r:id="rId5" imgW="1244600" imgH="393700" progId="Equation.DSMT4">
                  <p:embed/>
                  <p:pic>
                    <p:nvPicPr>
                      <p:cNvPr id="0" name="图片 8"/>
                      <p:cNvPicPr/>
                      <p:nvPr/>
                    </p:nvPicPr>
                    <p:blipFill>
                      <a:blip r:embed="rId6"/>
                      <a:stretch>
                        <a:fillRect/>
                      </a:stretch>
                    </p:blipFill>
                    <p:spPr>
                      <a:xfrm>
                        <a:off x="5176520" y="3498850"/>
                        <a:ext cx="3341370" cy="1063625"/>
                      </a:xfrm>
                      <a:prstGeom prst="rect">
                        <a:avLst/>
                      </a:prstGeom>
                      <a:noFill/>
                      <a:ln w="38100">
                        <a:noFill/>
                        <a:miter/>
                      </a:ln>
                    </p:spPr>
                  </p:pic>
                </p:oleObj>
              </mc:Fallback>
            </mc:AlternateContent>
          </a:graphicData>
        </a:graphic>
      </p:graphicFrame>
      <p:graphicFrame>
        <p:nvGraphicFramePr>
          <p:cNvPr id="12" name="对象 -2147482566"/>
          <p:cNvGraphicFramePr>
            <a:graphicFrameLocks noChangeAspect="1"/>
          </p:cNvGraphicFramePr>
          <p:nvPr/>
        </p:nvGraphicFramePr>
        <p:xfrm>
          <a:off x="2014220" y="5286375"/>
          <a:ext cx="7005955" cy="913765"/>
        </p:xfrm>
        <a:graphic>
          <a:graphicData uri="http://schemas.openxmlformats.org/presentationml/2006/ole">
            <mc:AlternateContent xmlns:mc="http://schemas.openxmlformats.org/markup-compatibility/2006">
              <mc:Choice xmlns:v="urn:schemas-microsoft-com:vml" Requires="v">
                <p:oleObj spid="_x0000_s13" name="" r:id="rId7" imgW="3035300" imgH="393700" progId="Equation.DSMT4">
                  <p:embed/>
                </p:oleObj>
              </mc:Choice>
              <mc:Fallback>
                <p:oleObj name="" r:id="rId7" imgW="3035300" imgH="393700" progId="Equation.DSMT4">
                  <p:embed/>
                  <p:pic>
                    <p:nvPicPr>
                      <p:cNvPr id="0" name="图片 9"/>
                      <p:cNvPicPr/>
                      <p:nvPr/>
                    </p:nvPicPr>
                    <p:blipFill>
                      <a:blip r:embed="rId8"/>
                      <a:stretch>
                        <a:fillRect/>
                      </a:stretch>
                    </p:blipFill>
                    <p:spPr>
                      <a:xfrm>
                        <a:off x="2014220" y="5286375"/>
                        <a:ext cx="7005955" cy="913765"/>
                      </a:xfrm>
                      <a:prstGeom prst="rect">
                        <a:avLst/>
                      </a:prstGeom>
                      <a:noFill/>
                      <a:ln w="38100">
                        <a:noFill/>
                        <a:miter/>
                      </a:ln>
                    </p:spPr>
                  </p:pic>
                </p:oleObj>
              </mc:Fallback>
            </mc:AlternateContent>
          </a:graphicData>
        </a:graphic>
      </p:graphicFrame>
      <p:graphicFrame>
        <p:nvGraphicFramePr>
          <p:cNvPr id="14" name="对象 -2147482565"/>
          <p:cNvGraphicFramePr>
            <a:graphicFrameLocks noChangeAspect="1"/>
          </p:cNvGraphicFramePr>
          <p:nvPr/>
        </p:nvGraphicFramePr>
        <p:xfrm>
          <a:off x="2996565" y="6226175"/>
          <a:ext cx="3691255" cy="518795"/>
        </p:xfrm>
        <a:graphic>
          <a:graphicData uri="http://schemas.openxmlformats.org/presentationml/2006/ole">
            <mc:AlternateContent xmlns:mc="http://schemas.openxmlformats.org/markup-compatibility/2006">
              <mc:Choice xmlns:v="urn:schemas-microsoft-com:vml" Requires="v">
                <p:oleObj spid="_x0000_s15" name="" r:id="rId9" imgW="1257300" imgH="177165" progId="Equation.DSMT4">
                  <p:embed/>
                </p:oleObj>
              </mc:Choice>
              <mc:Fallback>
                <p:oleObj name="" r:id="rId9" imgW="1257300" imgH="177165" progId="Equation.DSMT4">
                  <p:embed/>
                  <p:pic>
                    <p:nvPicPr>
                      <p:cNvPr id="0" name="图片 10"/>
                      <p:cNvPicPr/>
                      <p:nvPr/>
                    </p:nvPicPr>
                    <p:blipFill>
                      <a:blip r:embed="rId10"/>
                      <a:stretch>
                        <a:fillRect/>
                      </a:stretch>
                    </p:blipFill>
                    <p:spPr>
                      <a:xfrm>
                        <a:off x="2996565" y="6226175"/>
                        <a:ext cx="3691255" cy="518795"/>
                      </a:xfrm>
                      <a:prstGeom prst="rect">
                        <a:avLst/>
                      </a:prstGeom>
                      <a:noFill/>
                      <a:ln w="38100">
                        <a:noFill/>
                        <a:miter/>
                      </a:ln>
                    </p:spPr>
                  </p:pic>
                </p:oleObj>
              </mc:Fallback>
            </mc:AlternateContent>
          </a:graphicData>
        </a:graphic>
      </p:graphicFrame>
      <p:graphicFrame>
        <p:nvGraphicFramePr>
          <p:cNvPr id="16" name="对象 -2147482589"/>
          <p:cNvGraphicFramePr/>
          <p:nvPr/>
        </p:nvGraphicFramePr>
        <p:xfrm>
          <a:off x="50800" y="1485265"/>
          <a:ext cx="5125720" cy="4145915"/>
        </p:xfrm>
        <a:graphic>
          <a:graphicData uri="http://schemas.openxmlformats.org/presentationml/2006/ole">
            <mc:AlternateContent xmlns:mc="http://schemas.openxmlformats.org/markup-compatibility/2006">
              <mc:Choice xmlns:v="urn:schemas-microsoft-com:vml" Requires="v">
                <p:oleObj spid="_x0000_s17" name="" r:id="rId11" imgW="3505200" imgH="2908300" progId="Visio.Drawing.11">
                  <p:embed/>
                </p:oleObj>
              </mc:Choice>
              <mc:Fallback>
                <p:oleObj name="" r:id="rId11" imgW="3505200" imgH="2908300" progId="Visio.Drawing.11">
                  <p:embed/>
                  <p:pic>
                    <p:nvPicPr>
                      <p:cNvPr id="0" name="图片 15"/>
                      <p:cNvPicPr/>
                      <p:nvPr/>
                    </p:nvPicPr>
                    <p:blipFill>
                      <a:blip r:embed="rId12"/>
                      <a:stretch>
                        <a:fillRect/>
                      </a:stretch>
                    </p:blipFill>
                    <p:spPr>
                      <a:xfrm>
                        <a:off x="50800" y="1485265"/>
                        <a:ext cx="5125720" cy="414591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ppt_x"/>
                                          </p:val>
                                        </p:tav>
                                        <p:tav tm="100000">
                                          <p:val>
                                            <p:strVal val="#ppt_x"/>
                                          </p:val>
                                        </p:tav>
                                      </p:tavLst>
                                    </p:anim>
                                    <p:anim calcmode="lin" valueType="num">
                                      <p:cBhvr additive="base">
                                        <p:cTn id="12"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a:xfrm>
            <a:off x="457200" y="6378575"/>
            <a:ext cx="2133600" cy="365125"/>
          </a:xfrm>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8" name="文本框 107"/>
          <p:cNvSpPr txBox="1"/>
          <p:nvPr/>
        </p:nvSpPr>
        <p:spPr>
          <a:xfrm>
            <a:off x="305435" y="1239520"/>
            <a:ext cx="5067935" cy="521970"/>
          </a:xfrm>
          <a:prstGeom prst="rect">
            <a:avLst/>
          </a:prstGeom>
          <a:noFill/>
          <a:ln w="9525">
            <a:noFill/>
          </a:ln>
        </p:spPr>
        <p:txBody>
          <a:bodyPr wrap="square">
            <a:spAutoFit/>
          </a:bodyPr>
          <a:p>
            <a:pPr indent="356870"/>
            <a:r>
              <a:rPr lang="en-US" altLang="zh-CN" sz="2800" b="1">
                <a:solidFill>
                  <a:srgbClr val="3A00A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2.3.1</a:t>
            </a:r>
            <a:r>
              <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理想电压源电路的等效</a:t>
            </a:r>
            <a:endPar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233045" y="1761490"/>
            <a:ext cx="8381365" cy="829945"/>
          </a:xfrm>
          <a:prstGeom prst="rect">
            <a:avLst/>
          </a:prstGeom>
          <a:noFill/>
          <a:ln w="9525">
            <a:noFill/>
          </a:ln>
        </p:spPr>
        <p:txBody>
          <a:bodyPr wrap="square">
            <a:spAutoFit/>
          </a:bodyPr>
          <a:p>
            <a:pPr indent="266700"/>
            <a:r>
              <a:rPr lang="zh-CN" altLang="en-US" sz="2400" b="1">
                <a:latin typeface="宋体" panose="02010600030101010101" pitchFamily="2" charset="-122"/>
                <a:ea typeface="宋体" panose="02010600030101010101" pitchFamily="2" charset="-122"/>
                <a:cs typeface="宋体" panose="02010600030101010101" pitchFamily="2" charset="-122"/>
              </a:rPr>
              <a:t>图</a:t>
            </a:r>
            <a:r>
              <a:rPr lang="en-US" altLang="zh-CN" sz="2400" b="1">
                <a:latin typeface="Times New Roman" panose="02020603050405020304" pitchFamily="18" charset="0"/>
                <a:cs typeface="Times New Roman" panose="02020603050405020304" pitchFamily="18" charset="0"/>
              </a:rPr>
              <a:t>(a)</a:t>
            </a:r>
            <a:r>
              <a:rPr lang="zh-CN" altLang="en-US" sz="2400" b="1">
                <a:latin typeface="宋体" panose="02010600030101010101" pitchFamily="2" charset="-122"/>
                <a:ea typeface="宋体" panose="02010600030101010101" pitchFamily="2" charset="-122"/>
                <a:cs typeface="宋体" panose="02010600030101010101" pitchFamily="2" charset="-122"/>
              </a:rPr>
              <a:t>为多个理想电压源首尾相连，流过的电流相同，应用电源等效的概念将其简化，如图（</a:t>
            </a:r>
            <a:r>
              <a:rPr lang="en-US" altLang="zh-CN" sz="2400" b="1">
                <a:latin typeface="宋体" panose="02010600030101010101" pitchFamily="2" charset="-122"/>
                <a:ea typeface="宋体" panose="02010600030101010101" pitchFamily="2" charset="-122"/>
                <a:cs typeface="宋体" panose="02010600030101010101" pitchFamily="2" charset="-122"/>
              </a:rPr>
              <a:t>b</a:t>
            </a:r>
            <a:r>
              <a:rPr lang="zh-CN" altLang="en-US" sz="2400" b="1">
                <a:latin typeface="宋体" panose="02010600030101010101" pitchFamily="2" charset="-122"/>
                <a:ea typeface="宋体" panose="02010600030101010101" pitchFamily="2" charset="-122"/>
                <a:cs typeface="宋体" panose="02010600030101010101" pitchFamily="2" charset="-122"/>
              </a:rPr>
              <a:t>）</a:t>
            </a:r>
            <a:endParaRPr lang="zh-CN" altLang="en-US" sz="2400" b="1"/>
          </a:p>
        </p:txBody>
      </p:sp>
      <p:graphicFrame>
        <p:nvGraphicFramePr>
          <p:cNvPr id="2" name="对象 -2147482561"/>
          <p:cNvGraphicFramePr>
            <a:graphicFrameLocks noChangeAspect="1"/>
          </p:cNvGraphicFramePr>
          <p:nvPr/>
        </p:nvGraphicFramePr>
        <p:xfrm>
          <a:off x="4657725" y="2263140"/>
          <a:ext cx="5721350" cy="4115435"/>
        </p:xfrm>
        <a:graphic>
          <a:graphicData uri="http://schemas.openxmlformats.org/presentationml/2006/ole">
            <mc:AlternateContent xmlns:mc="http://schemas.openxmlformats.org/markup-compatibility/2006">
              <mc:Choice xmlns:v="urn:schemas-microsoft-com:vml" Requires="v">
                <p:oleObj spid="_x0000_s3076" name="" r:id="rId1" imgW="4267200" imgH="1955800" progId="Visio.Drawing.11">
                  <p:embed/>
                </p:oleObj>
              </mc:Choice>
              <mc:Fallback>
                <p:oleObj name="" r:id="rId1" imgW="4267200" imgH="1955800" progId="Visio.Drawing.11">
                  <p:embed/>
                  <p:pic>
                    <p:nvPicPr>
                      <p:cNvPr id="0" name="图片 3075"/>
                      <p:cNvPicPr/>
                      <p:nvPr/>
                    </p:nvPicPr>
                    <p:blipFill>
                      <a:blip r:embed="rId2"/>
                      <a:srcRect l="4942" r="23119" b="-2600"/>
                      <a:stretch>
                        <a:fillRect/>
                      </a:stretch>
                    </p:blipFill>
                    <p:spPr>
                      <a:xfrm>
                        <a:off x="4657725" y="2263140"/>
                        <a:ext cx="5721350" cy="4115435"/>
                      </a:xfrm>
                      <a:prstGeom prst="rect">
                        <a:avLst/>
                      </a:prstGeom>
                      <a:noFill/>
                      <a:ln w="38100">
                        <a:noFill/>
                        <a:miter/>
                      </a:ln>
                    </p:spPr>
                  </p:pic>
                </p:oleObj>
              </mc:Fallback>
            </mc:AlternateContent>
          </a:graphicData>
        </a:graphic>
      </p:graphicFrame>
      <p:sp>
        <p:nvSpPr>
          <p:cNvPr id="7" name="文本框 6"/>
          <p:cNvSpPr txBox="1"/>
          <p:nvPr/>
        </p:nvSpPr>
        <p:spPr>
          <a:xfrm>
            <a:off x="4177030" y="6010275"/>
            <a:ext cx="5223510" cy="368300"/>
          </a:xfrm>
          <a:prstGeom prst="rect">
            <a:avLst/>
          </a:prstGeom>
          <a:noFill/>
          <a:ln w="9525">
            <a:noFill/>
          </a:ln>
        </p:spPr>
        <p:txBody>
          <a:bodyPr wrap="square">
            <a:spAutoFit/>
          </a:bodyPr>
          <a:p>
            <a:pPr indent="228600" algn="ctr"/>
            <a:r>
              <a:rPr lang="en-US" altLang="zh-CN" b="1">
                <a:latin typeface="Times New Roman" panose="02020603050405020304" pitchFamily="18" charset="0"/>
                <a:cs typeface="Times New Roman" panose="02020603050405020304" pitchFamily="18" charset="0"/>
              </a:rPr>
              <a:t>(a)</a:t>
            </a:r>
            <a:r>
              <a:rPr lang="zh-CN" altLang="en-US" b="1">
                <a:latin typeface="宋体" panose="02010600030101010101" pitchFamily="2" charset="-122"/>
                <a:ea typeface="宋体" panose="02010600030101010101" pitchFamily="2" charset="-122"/>
                <a:cs typeface="宋体" panose="02010600030101010101" pitchFamily="2" charset="-122"/>
              </a:rPr>
              <a:t>原电路         </a:t>
            </a:r>
            <a:r>
              <a:rPr lang="en-US" altLang="zh-CN" b="1">
                <a:latin typeface="Times New Roman" panose="02020603050405020304" pitchFamily="18" charset="0"/>
                <a:cs typeface="Times New Roman" panose="02020603050405020304" pitchFamily="18" charset="0"/>
              </a:rPr>
              <a:t>(b)</a:t>
            </a:r>
            <a:r>
              <a:rPr lang="zh-CN" altLang="en-US" b="1">
                <a:latin typeface="宋体" panose="02010600030101010101" pitchFamily="2" charset="-122"/>
                <a:ea typeface="宋体" panose="02010600030101010101" pitchFamily="2" charset="-122"/>
                <a:cs typeface="宋体" panose="02010600030101010101" pitchFamily="2" charset="-122"/>
              </a:rPr>
              <a:t>等效电路</a:t>
            </a:r>
            <a:endParaRPr lang="zh-CN" altLang="en-US" b="1"/>
          </a:p>
        </p:txBody>
      </p:sp>
      <p:sp>
        <p:nvSpPr>
          <p:cNvPr id="8" name="文本框 7"/>
          <p:cNvSpPr txBox="1"/>
          <p:nvPr/>
        </p:nvSpPr>
        <p:spPr>
          <a:xfrm>
            <a:off x="135890" y="2591435"/>
            <a:ext cx="5080000" cy="460375"/>
          </a:xfrm>
          <a:prstGeom prst="rect">
            <a:avLst/>
          </a:prstGeom>
          <a:noFill/>
          <a:ln w="9525">
            <a:noFill/>
          </a:ln>
        </p:spPr>
        <p:txBody>
          <a:bodyPr>
            <a:spAutoFit/>
          </a:bodyPr>
          <a:p>
            <a:pPr indent="266700"/>
            <a:r>
              <a:rPr lang="zh-CN" altLang="en-US" sz="2400" b="1">
                <a:latin typeface="宋体" panose="02010600030101010101" pitchFamily="2" charset="-122"/>
                <a:ea typeface="宋体" panose="02010600030101010101" pitchFamily="2" charset="-122"/>
                <a:cs typeface="宋体" panose="02010600030101010101" pitchFamily="2" charset="-122"/>
              </a:rPr>
              <a:t>对图</a:t>
            </a:r>
            <a:r>
              <a:rPr lang="en-US" altLang="zh-CN" sz="2400" b="1">
                <a:latin typeface="Times New Roman" panose="02020603050405020304" pitchFamily="18" charset="0"/>
                <a:cs typeface="Times New Roman" panose="02020603050405020304" pitchFamily="18" charset="0"/>
              </a:rPr>
              <a:t>(a)</a:t>
            </a:r>
            <a:r>
              <a:rPr lang="zh-CN" altLang="en-US" sz="2400" b="1">
                <a:latin typeface="宋体" panose="02010600030101010101" pitchFamily="2" charset="-122"/>
                <a:ea typeface="宋体" panose="02010600030101010101" pitchFamily="2" charset="-122"/>
                <a:cs typeface="宋体" panose="02010600030101010101" pitchFamily="2" charset="-122"/>
              </a:rPr>
              <a:t>电路列写</a:t>
            </a:r>
            <a:r>
              <a:rPr lang="en-US" altLang="zh-CN" sz="2400" b="1">
                <a:latin typeface="Times New Roman" panose="02020603050405020304" pitchFamily="18" charset="0"/>
                <a:cs typeface="Times New Roman" panose="02020603050405020304" pitchFamily="18" charset="0"/>
              </a:rPr>
              <a:t>KVL</a:t>
            </a:r>
            <a:r>
              <a:rPr lang="zh-CN" altLang="en-US" sz="2400" b="1">
                <a:latin typeface="宋体" panose="02010600030101010101" pitchFamily="2" charset="-122"/>
                <a:ea typeface="宋体" panose="02010600030101010101" pitchFamily="2" charset="-122"/>
                <a:cs typeface="宋体" panose="02010600030101010101" pitchFamily="2" charset="-122"/>
              </a:rPr>
              <a:t>方程</a:t>
            </a:r>
            <a:endParaRPr lang="zh-CN" altLang="en-US" sz="2400" b="1"/>
          </a:p>
        </p:txBody>
      </p:sp>
      <p:graphicFrame>
        <p:nvGraphicFramePr>
          <p:cNvPr id="6" name="对象 -2147482562"/>
          <p:cNvGraphicFramePr>
            <a:graphicFrameLocks noChangeAspect="1"/>
          </p:cNvGraphicFramePr>
          <p:nvPr/>
        </p:nvGraphicFramePr>
        <p:xfrm>
          <a:off x="600710" y="2908300"/>
          <a:ext cx="3727450" cy="685165"/>
        </p:xfrm>
        <a:graphic>
          <a:graphicData uri="http://schemas.openxmlformats.org/presentationml/2006/ole">
            <mc:AlternateContent xmlns:mc="http://schemas.openxmlformats.org/markup-compatibility/2006">
              <mc:Choice xmlns:v="urn:schemas-microsoft-com:vml" Requires="v">
                <p:oleObj spid="_x0000_s9" name="" r:id="rId3" imgW="2362200" imgH="431800" progId="Equation.DSMT4">
                  <p:embed/>
                </p:oleObj>
              </mc:Choice>
              <mc:Fallback>
                <p:oleObj name="" r:id="rId3" imgW="2362200" imgH="431800" progId="Equation.DSMT4">
                  <p:embed/>
                  <p:pic>
                    <p:nvPicPr>
                      <p:cNvPr id="0" name="图片 8"/>
                      <p:cNvPicPr/>
                      <p:nvPr/>
                    </p:nvPicPr>
                    <p:blipFill>
                      <a:blip r:embed="rId4"/>
                      <a:stretch>
                        <a:fillRect/>
                      </a:stretch>
                    </p:blipFill>
                    <p:spPr>
                      <a:xfrm>
                        <a:off x="600710" y="2908300"/>
                        <a:ext cx="3727450" cy="685165"/>
                      </a:xfrm>
                      <a:prstGeom prst="rect">
                        <a:avLst/>
                      </a:prstGeom>
                      <a:noFill/>
                      <a:ln w="38100">
                        <a:noFill/>
                        <a:miter/>
                      </a:ln>
                    </p:spPr>
                  </p:pic>
                </p:oleObj>
              </mc:Fallback>
            </mc:AlternateContent>
          </a:graphicData>
        </a:graphic>
      </p:graphicFrame>
      <p:sp>
        <p:nvSpPr>
          <p:cNvPr id="10" name="文本框 9"/>
          <p:cNvSpPr txBox="1"/>
          <p:nvPr/>
        </p:nvSpPr>
        <p:spPr>
          <a:xfrm>
            <a:off x="233045" y="3593465"/>
            <a:ext cx="4585335" cy="2306320"/>
          </a:xfrm>
          <a:prstGeom prst="rect">
            <a:avLst/>
          </a:prstGeom>
          <a:noFill/>
          <a:ln w="9525">
            <a:noFill/>
          </a:ln>
        </p:spPr>
        <p:txBody>
          <a:bodyPr wrap="square">
            <a:spAutoFit/>
          </a:bodyPr>
          <a:p>
            <a:pPr indent="0">
              <a:lnSpc>
                <a:spcPct val="120000"/>
              </a:lnSpc>
            </a:pPr>
            <a:r>
              <a:rPr lang="en-US" altLang="zh-CN" sz="2400" b="1">
                <a:latin typeface="Times New Roman" panose="02020603050405020304" pitchFamily="18" charset="0"/>
                <a:cs typeface="Times New Roman" panose="02020603050405020304" pitchFamily="18" charset="0"/>
              </a:rPr>
              <a:t>   </a:t>
            </a:r>
            <a:r>
              <a:rPr lang="en-US" altLang="zh-CN" sz="2400" b="1">
                <a:solidFill>
                  <a:srgbClr val="005200"/>
                </a:solidFill>
                <a:latin typeface="Times New Roman" panose="02020603050405020304" pitchFamily="18" charset="0"/>
                <a:cs typeface="Times New Roman" panose="02020603050405020304" pitchFamily="18" charset="0"/>
              </a:rPr>
              <a:t>   n</a:t>
            </a:r>
            <a:r>
              <a:rPr lang="zh-CN" altLang="en-US" sz="2400" b="1">
                <a:solidFill>
                  <a:srgbClr val="005200"/>
                </a:solidFill>
                <a:latin typeface="宋体" panose="02010600030101010101" pitchFamily="2" charset="-122"/>
                <a:ea typeface="宋体" panose="02010600030101010101" pitchFamily="2" charset="-122"/>
                <a:cs typeface="宋体" panose="02010600030101010101" pitchFamily="2" charset="-122"/>
              </a:rPr>
              <a:t>个串联的理想电压源可以等效为一个理想电压源，如图</a:t>
            </a:r>
            <a:r>
              <a:rPr lang="en-US" altLang="zh-CN" sz="2400" b="1">
                <a:solidFill>
                  <a:srgbClr val="005200"/>
                </a:solidFill>
                <a:latin typeface="Times New Roman" panose="02020603050405020304" pitchFamily="18" charset="0"/>
                <a:cs typeface="Times New Roman" panose="02020603050405020304" pitchFamily="18" charset="0"/>
              </a:rPr>
              <a:t>(b)</a:t>
            </a:r>
            <a:r>
              <a:rPr lang="zh-CN" altLang="en-US" sz="2400" b="1">
                <a:solidFill>
                  <a:srgbClr val="005200"/>
                </a:solidFill>
                <a:latin typeface="宋体" panose="02010600030101010101" pitchFamily="2" charset="-122"/>
                <a:ea typeface="宋体" panose="02010600030101010101" pitchFamily="2" charset="-122"/>
                <a:cs typeface="宋体" panose="02010600030101010101" pitchFamily="2" charset="-122"/>
              </a:rPr>
              <a:t>所示，等效理想电压源的电压</a:t>
            </a:r>
            <a:r>
              <a:rPr lang="en-US" altLang="zh-CN" sz="2400" b="1" i="1">
                <a:solidFill>
                  <a:srgbClr val="005200"/>
                </a:solidFill>
                <a:latin typeface="Times New Roman" panose="02020603050405020304" pitchFamily="18" charset="0"/>
                <a:cs typeface="Times New Roman" panose="02020603050405020304" pitchFamily="18" charset="0"/>
              </a:rPr>
              <a:t>U</a:t>
            </a:r>
            <a:r>
              <a:rPr lang="en-US" altLang="zh-CN" sz="2400" b="1" baseline="-25000">
                <a:solidFill>
                  <a:srgbClr val="005200"/>
                </a:solidFill>
                <a:latin typeface="Times New Roman" panose="02020603050405020304" pitchFamily="18" charset="0"/>
                <a:cs typeface="Times New Roman" panose="02020603050405020304" pitchFamily="18" charset="0"/>
              </a:rPr>
              <a:t>S</a:t>
            </a:r>
            <a:r>
              <a:rPr lang="zh-CN" altLang="en-US" sz="2400" b="1">
                <a:solidFill>
                  <a:srgbClr val="005200"/>
                </a:solidFill>
                <a:latin typeface="宋体" panose="02010600030101010101" pitchFamily="2" charset="-122"/>
                <a:ea typeface="宋体" panose="02010600030101010101" pitchFamily="2" charset="-122"/>
                <a:cs typeface="宋体" panose="02010600030101010101" pitchFamily="2" charset="-122"/>
              </a:rPr>
              <a:t>等于这</a:t>
            </a:r>
            <a:r>
              <a:rPr lang="en-US" altLang="zh-CN" sz="2400" b="1">
                <a:solidFill>
                  <a:srgbClr val="005200"/>
                </a:solidFill>
                <a:latin typeface="Times New Roman" panose="02020603050405020304" pitchFamily="18" charset="0"/>
                <a:cs typeface="Times New Roman" panose="02020603050405020304" pitchFamily="18" charset="0"/>
              </a:rPr>
              <a:t>n</a:t>
            </a:r>
            <a:r>
              <a:rPr lang="zh-CN" altLang="en-US" sz="2400" b="1">
                <a:solidFill>
                  <a:srgbClr val="005200"/>
                </a:solidFill>
                <a:latin typeface="宋体" panose="02010600030101010101" pitchFamily="2" charset="-122"/>
                <a:ea typeface="宋体" panose="02010600030101010101" pitchFamily="2" charset="-122"/>
                <a:cs typeface="宋体" panose="02010600030101010101" pitchFamily="2" charset="-122"/>
              </a:rPr>
              <a:t>个串联理想电压源电压的代数和。</a:t>
            </a:r>
            <a:endParaRPr lang="zh-CN" altLang="en-US" sz="24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32" name="Rectangle 16"/>
          <p:cNvSpPr>
            <a:spLocks noChangeArrowheads="1"/>
          </p:cNvSpPr>
          <p:nvPr/>
        </p:nvSpPr>
        <p:spPr bwMode="gray">
          <a:xfrm>
            <a:off x="-30480" y="73511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algn="ctr" fontAlgn="base">
              <a:spcBef>
                <a:spcPct val="0"/>
              </a:spcBef>
              <a:spcAft>
                <a:spcPct val="0"/>
              </a:spcAft>
              <a:defRPr/>
            </a:pPr>
            <a:r>
              <a:rPr lang="zh-CN" altLang="en-US" sz="4000" b="1">
                <a:solidFill>
                  <a:srgbClr val="FF0000"/>
                </a:solidFill>
                <a:sym typeface="+mn-ea"/>
              </a:rPr>
              <a:t>2.3  电源等效变换</a:t>
            </a:r>
            <a:endParaRPr sz="4000" b="1"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fill="hold"/>
                                        <p:tgtEl>
                                          <p:spTgt spid="108"/>
                                        </p:tgtEl>
                                        <p:attrNameLst>
                                          <p:attrName>ppt_x</p:attrName>
                                        </p:attrNameLst>
                                      </p:cBhvr>
                                      <p:tavLst>
                                        <p:tav tm="0">
                                          <p:val>
                                            <p:strVal val="#ppt_x"/>
                                          </p:val>
                                        </p:tav>
                                        <p:tav tm="100000">
                                          <p:val>
                                            <p:strVal val="#ppt_x"/>
                                          </p:val>
                                        </p:tav>
                                      </p:tavLst>
                                    </p:anim>
                                    <p:anim calcmode="lin" valueType="num">
                                      <p:cBhvr additive="base">
                                        <p:cTn id="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 grpId="0"/>
      <p:bldP spid="8" grpId="0"/>
      <p:bldP spid="10"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97790" y="768350"/>
            <a:ext cx="8230235" cy="1198880"/>
          </a:xfrm>
          <a:prstGeom prst="rect">
            <a:avLst/>
          </a:prstGeom>
          <a:noFill/>
          <a:ln w="9525">
            <a:noFill/>
          </a:ln>
        </p:spPr>
        <p:txBody>
          <a:bodyPr wrap="square">
            <a:spAutoFit/>
          </a:bodyPr>
          <a:p>
            <a:pPr indent="0"/>
            <a:r>
              <a:rPr lang="zh-CN" altLang="en-US" sz="2400" b="1">
                <a:latin typeface="宋体" panose="02010600030101010101" pitchFamily="2" charset="-122"/>
                <a:ea typeface="宋体" panose="02010600030101010101" pitchFamily="2" charset="-122"/>
                <a:cs typeface="宋体" panose="02010600030101010101" pitchFamily="2" charset="-122"/>
              </a:rPr>
              <a:t>由于</a:t>
            </a:r>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理想</a:t>
            </a:r>
            <a:r>
              <a:rPr lang="zh-CN" altLang="en-US" sz="2400" b="1">
                <a:latin typeface="宋体" panose="02010600030101010101" pitchFamily="2" charset="-122"/>
                <a:ea typeface="宋体" panose="02010600030101010101" pitchFamily="2" charset="-122"/>
                <a:cs typeface="宋体" panose="02010600030101010101" pitchFamily="2" charset="-122"/>
              </a:rPr>
              <a:t>电压源的电压是恒定的与外电路无关，所以</a:t>
            </a:r>
            <a:r>
              <a:rPr lang="en-US" altLang="zh-CN" sz="2400" b="1">
                <a:latin typeface="Times New Roman" panose="02020603050405020304" pitchFamily="18" charset="0"/>
                <a:cs typeface="Times New Roman" panose="02020603050405020304" pitchFamily="18" charset="0"/>
              </a:rPr>
              <a:t>1-1’ </a:t>
            </a:r>
            <a:r>
              <a:rPr lang="zh-CN" altLang="en-US" sz="2400" b="1">
                <a:latin typeface="宋体" panose="02010600030101010101" pitchFamily="2" charset="-122"/>
                <a:ea typeface="宋体" panose="02010600030101010101" pitchFamily="2" charset="-122"/>
                <a:cs typeface="宋体" panose="02010600030101010101" pitchFamily="2" charset="-122"/>
              </a:rPr>
              <a:t>端子间的电压取决于</a:t>
            </a:r>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理想</a:t>
            </a:r>
            <a:r>
              <a:rPr lang="zh-CN" altLang="en-US" sz="2400" b="1">
                <a:latin typeface="宋体" panose="02010600030101010101" pitchFamily="2" charset="-122"/>
                <a:ea typeface="宋体" panose="02010600030101010101" pitchFamily="2" charset="-122"/>
                <a:cs typeface="宋体" panose="02010600030101010101" pitchFamily="2" charset="-122"/>
              </a:rPr>
              <a:t>电压源，电流则由外电路决定，这类典型电路都可以</a:t>
            </a:r>
            <a:r>
              <a:rPr lang="zh-CN" altLang="en-US" sz="24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2400" b="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对外等效</a:t>
            </a:r>
            <a:r>
              <a:rPr lang="zh-CN" altLang="en-US" sz="24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zh-CN" altLang="en-US" sz="2400" b="1"/>
          </a:p>
        </p:txBody>
      </p:sp>
      <p:sp>
        <p:nvSpPr>
          <p:cNvPr id="6" name="文本框 5"/>
          <p:cNvSpPr txBox="1"/>
          <p:nvPr/>
        </p:nvSpPr>
        <p:spPr>
          <a:xfrm>
            <a:off x="4301490" y="1506855"/>
            <a:ext cx="4161790" cy="829945"/>
          </a:xfrm>
          <a:prstGeom prst="rect">
            <a:avLst/>
          </a:prstGeom>
          <a:noFill/>
        </p:spPr>
        <p:txBody>
          <a:bodyPr wrap="none" rtlCol="0">
            <a:spAutoFit/>
          </a:bodyPr>
          <a:p>
            <a:pPr indent="0" algn="l"/>
            <a:r>
              <a:rPr lang="zh-CN" altLang="en-US" sz="24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与理想电压源并联的支路处理</a:t>
            </a:r>
            <a:endParaRPr lang="zh-CN" altLang="en-US" sz="24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indent="0" algn="r"/>
            <a:r>
              <a:rPr lang="zh-CN" altLang="en-US" sz="24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为开路。</a:t>
            </a:r>
            <a:endParaRPr lang="zh-CN" altLang="en-US" sz="24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graphicFrame>
        <p:nvGraphicFramePr>
          <p:cNvPr id="5" name="对象 4"/>
          <p:cNvGraphicFramePr/>
          <p:nvPr/>
        </p:nvGraphicFramePr>
        <p:xfrm>
          <a:off x="4935855" y="4210050"/>
          <a:ext cx="2521585" cy="2729230"/>
        </p:xfrm>
        <a:graphic>
          <a:graphicData uri="http://schemas.openxmlformats.org/presentationml/2006/ole">
            <mc:AlternateContent xmlns:mc="http://schemas.openxmlformats.org/markup-compatibility/2006">
              <mc:Choice xmlns:v="urn:schemas-microsoft-com:vml" Requires="v">
                <p:oleObj spid="_x0000_s7" name="" r:id="rId1" imgW="1181100" imgH="1524000" progId="Visio.Drawing.11">
                  <p:embed/>
                </p:oleObj>
              </mc:Choice>
              <mc:Fallback>
                <p:oleObj name="" r:id="rId1" imgW="1181100" imgH="1524000" progId="Visio.Drawing.11">
                  <p:embed/>
                  <p:pic>
                    <p:nvPicPr>
                      <p:cNvPr id="0" name="图片 6"/>
                      <p:cNvPicPr/>
                      <p:nvPr/>
                    </p:nvPicPr>
                    <p:blipFill>
                      <a:blip r:embed="rId2"/>
                      <a:stretch>
                        <a:fillRect/>
                      </a:stretch>
                    </p:blipFill>
                    <p:spPr>
                      <a:xfrm>
                        <a:off x="4935855" y="4210050"/>
                        <a:ext cx="2521585" cy="2729230"/>
                      </a:xfrm>
                      <a:prstGeom prst="rect">
                        <a:avLst/>
                      </a:prstGeom>
                    </p:spPr>
                  </p:pic>
                </p:oleObj>
              </mc:Fallback>
            </mc:AlternateContent>
          </a:graphicData>
        </a:graphic>
      </p:graphicFrame>
      <p:graphicFrame>
        <p:nvGraphicFramePr>
          <p:cNvPr id="8" name="对象 7"/>
          <p:cNvGraphicFramePr/>
          <p:nvPr/>
        </p:nvGraphicFramePr>
        <p:xfrm>
          <a:off x="4301490" y="5092700"/>
          <a:ext cx="664845" cy="739775"/>
        </p:xfrm>
        <a:graphic>
          <a:graphicData uri="http://schemas.openxmlformats.org/presentationml/2006/ole">
            <mc:AlternateContent xmlns:mc="http://schemas.openxmlformats.org/markup-compatibility/2006">
              <mc:Choice xmlns:v="urn:schemas-microsoft-com:vml" Requires="v">
                <p:oleObj spid="_x0000_s9" name="" r:id="rId3" imgW="482600" imgH="406400" progId="Visio.Drawing.11">
                  <p:embed/>
                </p:oleObj>
              </mc:Choice>
              <mc:Fallback>
                <p:oleObj name="" r:id="rId3" imgW="482600" imgH="406400" progId="Visio.Drawing.11">
                  <p:embed/>
                  <p:pic>
                    <p:nvPicPr>
                      <p:cNvPr id="0" name="图片 8"/>
                      <p:cNvPicPr/>
                      <p:nvPr/>
                    </p:nvPicPr>
                    <p:blipFill>
                      <a:blip r:embed="rId4"/>
                      <a:stretch>
                        <a:fillRect/>
                      </a:stretch>
                    </p:blipFill>
                    <p:spPr>
                      <a:xfrm>
                        <a:off x="4301490" y="5092700"/>
                        <a:ext cx="664845" cy="739775"/>
                      </a:xfrm>
                      <a:prstGeom prst="rect">
                        <a:avLst/>
                      </a:prstGeom>
                    </p:spPr>
                  </p:pic>
                </p:oleObj>
              </mc:Fallback>
            </mc:AlternateContent>
          </a:graphicData>
        </a:graphic>
      </p:graphicFrame>
      <p:graphicFrame>
        <p:nvGraphicFramePr>
          <p:cNvPr id="10" name="对象 9"/>
          <p:cNvGraphicFramePr/>
          <p:nvPr/>
        </p:nvGraphicFramePr>
        <p:xfrm>
          <a:off x="-63500" y="1828165"/>
          <a:ext cx="3515360" cy="2581275"/>
        </p:xfrm>
        <a:graphic>
          <a:graphicData uri="http://schemas.openxmlformats.org/presentationml/2006/ole">
            <mc:AlternateContent xmlns:mc="http://schemas.openxmlformats.org/markup-compatibility/2006">
              <mc:Choice xmlns:v="urn:schemas-microsoft-com:vml" Requires="v">
                <p:oleObj spid="_x0000_s11" name="" r:id="rId5" imgW="1816100" imgH="1689100" progId="Visio.Drawing.11">
                  <p:embed/>
                </p:oleObj>
              </mc:Choice>
              <mc:Fallback>
                <p:oleObj name="" r:id="rId5" imgW="1816100" imgH="1689100" progId="Visio.Drawing.11">
                  <p:embed/>
                  <p:pic>
                    <p:nvPicPr>
                      <p:cNvPr id="0" name="图片 10"/>
                      <p:cNvPicPr/>
                      <p:nvPr/>
                    </p:nvPicPr>
                    <p:blipFill>
                      <a:blip r:embed="rId6"/>
                      <a:srcRect l="3306" t="3627" b="8413"/>
                      <a:stretch>
                        <a:fillRect/>
                      </a:stretch>
                    </p:blipFill>
                    <p:spPr>
                      <a:xfrm>
                        <a:off x="-63500" y="1828165"/>
                        <a:ext cx="3515360" cy="2581275"/>
                      </a:xfrm>
                      <a:prstGeom prst="rect">
                        <a:avLst/>
                      </a:prstGeom>
                    </p:spPr>
                  </p:pic>
                </p:oleObj>
              </mc:Fallback>
            </mc:AlternateContent>
          </a:graphicData>
        </a:graphic>
      </p:graphicFrame>
      <p:graphicFrame>
        <p:nvGraphicFramePr>
          <p:cNvPr id="12" name="对象 11"/>
          <p:cNvGraphicFramePr/>
          <p:nvPr/>
        </p:nvGraphicFramePr>
        <p:xfrm>
          <a:off x="3328670" y="1789430"/>
          <a:ext cx="3664585" cy="2811145"/>
        </p:xfrm>
        <a:graphic>
          <a:graphicData uri="http://schemas.openxmlformats.org/presentationml/2006/ole">
            <mc:AlternateContent xmlns:mc="http://schemas.openxmlformats.org/markup-compatibility/2006">
              <mc:Choice xmlns:v="urn:schemas-microsoft-com:vml" Requires="v">
                <p:oleObj spid="_x0000_s13" name="" r:id="rId7" imgW="1892300" imgH="1701800" progId="Visio.Drawing.11">
                  <p:embed/>
                </p:oleObj>
              </mc:Choice>
              <mc:Fallback>
                <p:oleObj name="" r:id="rId7" imgW="1892300" imgH="1701800" progId="Visio.Drawing.11">
                  <p:embed/>
                  <p:pic>
                    <p:nvPicPr>
                      <p:cNvPr id="0" name="图片 12"/>
                      <p:cNvPicPr/>
                      <p:nvPr/>
                    </p:nvPicPr>
                    <p:blipFill>
                      <a:blip r:embed="rId8"/>
                      <a:srcRect b="7800"/>
                      <a:stretch>
                        <a:fillRect/>
                      </a:stretch>
                    </p:blipFill>
                    <p:spPr>
                      <a:xfrm>
                        <a:off x="3328670" y="1789430"/>
                        <a:ext cx="3664585" cy="2811145"/>
                      </a:xfrm>
                      <a:prstGeom prst="rect">
                        <a:avLst/>
                      </a:prstGeom>
                    </p:spPr>
                  </p:pic>
                </p:oleObj>
              </mc:Fallback>
            </mc:AlternateContent>
          </a:graphicData>
        </a:graphic>
      </p:graphicFrame>
      <p:graphicFrame>
        <p:nvGraphicFramePr>
          <p:cNvPr id="14" name="对象 13"/>
          <p:cNvGraphicFramePr/>
          <p:nvPr/>
        </p:nvGraphicFramePr>
        <p:xfrm>
          <a:off x="-64135" y="4029075"/>
          <a:ext cx="3922395" cy="3142615"/>
        </p:xfrm>
        <a:graphic>
          <a:graphicData uri="http://schemas.openxmlformats.org/presentationml/2006/ole">
            <mc:AlternateContent xmlns:mc="http://schemas.openxmlformats.org/markup-compatibility/2006">
              <mc:Choice xmlns:v="urn:schemas-microsoft-com:vml" Requires="v">
                <p:oleObj spid="_x0000_s15" name="" r:id="rId9" imgW="1828800" imgH="1663700" progId="Visio.Drawing.11">
                  <p:embed/>
                </p:oleObj>
              </mc:Choice>
              <mc:Fallback>
                <p:oleObj name="" r:id="rId9" imgW="1828800" imgH="1663700" progId="Visio.Drawing.11">
                  <p:embed/>
                  <p:pic>
                    <p:nvPicPr>
                      <p:cNvPr id="0" name="图片 14"/>
                      <p:cNvPicPr/>
                      <p:nvPr/>
                    </p:nvPicPr>
                    <p:blipFill>
                      <a:blip r:embed="rId10"/>
                      <a:stretch>
                        <a:fillRect/>
                      </a:stretch>
                    </p:blipFill>
                    <p:spPr>
                      <a:xfrm>
                        <a:off x="-64135" y="4029075"/>
                        <a:ext cx="3922395" cy="314261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362585" y="572135"/>
            <a:ext cx="6191250" cy="583565"/>
          </a:xfrm>
          <a:prstGeom prst="rect">
            <a:avLst/>
          </a:prstGeom>
          <a:noFill/>
          <a:ln w="9525">
            <a:noFill/>
          </a:ln>
        </p:spPr>
        <p:txBody>
          <a:bodyPr wrap="square">
            <a:spAutoFit/>
          </a:bodyPr>
          <a:p>
            <a:pPr indent="356870"/>
            <a:r>
              <a:rPr lang="en-US" altLang="zh-CN" sz="3200" b="1">
                <a:solidFill>
                  <a:srgbClr val="3A00AB"/>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2.3.2</a:t>
            </a:r>
            <a:r>
              <a:rPr lang="zh-CN" altLang="en-US" sz="3200" b="1">
                <a:solidFill>
                  <a:srgbClr val="3A00AB"/>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理想电流源电路的等效</a:t>
            </a:r>
            <a:endParaRPr lang="zh-CN" altLang="en-US" sz="3200" b="1">
              <a:solidFill>
                <a:srgbClr val="3A00AB"/>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1"/>
          <a:srcRect l="18425" r="14795"/>
          <a:stretch>
            <a:fillRect/>
          </a:stretch>
        </p:blipFill>
        <p:spPr>
          <a:xfrm>
            <a:off x="2804795" y="3616325"/>
            <a:ext cx="6473190" cy="3006090"/>
          </a:xfrm>
          <a:prstGeom prst="rect">
            <a:avLst/>
          </a:prstGeom>
        </p:spPr>
      </p:pic>
      <p:sp>
        <p:nvSpPr>
          <p:cNvPr id="6" name="文本框 5"/>
          <p:cNvSpPr txBox="1"/>
          <p:nvPr/>
        </p:nvSpPr>
        <p:spPr>
          <a:xfrm>
            <a:off x="457200" y="1154430"/>
            <a:ext cx="7490460" cy="1383665"/>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图</a:t>
            </a:r>
            <a:r>
              <a:rPr lang="en-US" altLang="zh-CN" sz="2800" b="1">
                <a:latin typeface="Times New Roman" panose="02020603050405020304" pitchFamily="18" charset="0"/>
                <a:cs typeface="Times New Roman" panose="02020603050405020304" pitchFamily="18" charset="0"/>
              </a:rPr>
              <a:t> (a)</a:t>
            </a:r>
            <a:r>
              <a:rPr lang="zh-CN" altLang="en-US" sz="2800" b="1">
                <a:latin typeface="Times New Roman" panose="02020603050405020304" pitchFamily="18" charset="0"/>
                <a:cs typeface="Times New Roman" panose="02020603050405020304" pitchFamily="18" charset="0"/>
              </a:rPr>
              <a:t>中，</a:t>
            </a:r>
            <a:r>
              <a:rPr lang="zh-CN" altLang="en-US" sz="2800" b="1">
                <a:latin typeface="宋体" panose="02010600030101010101" pitchFamily="2" charset="-122"/>
                <a:ea typeface="宋体" panose="02010600030101010101" pitchFamily="2" charset="-122"/>
                <a:cs typeface="宋体" panose="02010600030101010101" pitchFamily="2" charset="-122"/>
              </a:rPr>
              <a:t>两个及以上个</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理想</a:t>
            </a:r>
            <a:r>
              <a:rPr lang="zh-CN" altLang="en-US" sz="2800" b="1">
                <a:latin typeface="宋体" panose="02010600030101010101" pitchFamily="2" charset="-122"/>
                <a:ea typeface="宋体" panose="02010600030101010101" pitchFamily="2" charset="-122"/>
                <a:cs typeface="宋体" panose="02010600030101010101" pitchFamily="2" charset="-122"/>
              </a:rPr>
              <a:t>电流源连接在两个公共节点之间，电压相同，则这样的连接方法称为</a:t>
            </a: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理想电流源的并联。</a:t>
            </a:r>
            <a:endPar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564515" y="2466340"/>
            <a:ext cx="2026285" cy="521970"/>
          </a:xfrm>
          <a:prstGeom prst="rect">
            <a:avLst/>
          </a:prstGeom>
          <a:noFill/>
        </p:spPr>
        <p:txBody>
          <a:bodyPr wrap="none" rtlCol="0">
            <a:spAutoFit/>
          </a:bodyPr>
          <a:p>
            <a:r>
              <a:rPr lang="zh-CN" altLang="en-US" sz="2800" b="1">
                <a:latin typeface="宋体" panose="02010600030101010101" pitchFamily="2" charset="-122"/>
                <a:ea typeface="宋体" panose="02010600030101010101" pitchFamily="2" charset="-122"/>
                <a:cs typeface="宋体" panose="02010600030101010101" pitchFamily="2" charset="-122"/>
                <a:sym typeface="+mn-ea"/>
              </a:rPr>
              <a:t>根据</a:t>
            </a:r>
            <a:r>
              <a:rPr lang="en-US" altLang="zh-CN" sz="2800" b="1">
                <a:latin typeface="Times New Roman" panose="02020603050405020304" pitchFamily="18" charset="0"/>
                <a:cs typeface="Times New Roman" panose="02020603050405020304" pitchFamily="18" charset="0"/>
                <a:sym typeface="+mn-ea"/>
              </a:rPr>
              <a:t>KCL</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有</a:t>
            </a:r>
            <a:endParaRPr lang="zh-CN" altLang="en-US" sz="2800" b="1"/>
          </a:p>
        </p:txBody>
      </p:sp>
      <p:graphicFrame>
        <p:nvGraphicFramePr>
          <p:cNvPr id="2" name="对象 -2147482558"/>
          <p:cNvGraphicFramePr>
            <a:graphicFrameLocks noChangeAspect="1"/>
          </p:cNvGraphicFramePr>
          <p:nvPr/>
        </p:nvGraphicFramePr>
        <p:xfrm>
          <a:off x="2804795" y="2188210"/>
          <a:ext cx="4529455" cy="935355"/>
        </p:xfrm>
        <a:graphic>
          <a:graphicData uri="http://schemas.openxmlformats.org/presentationml/2006/ole">
            <mc:AlternateContent xmlns:mc="http://schemas.openxmlformats.org/markup-compatibility/2006">
              <mc:Choice xmlns:v="urn:schemas-microsoft-com:vml" Requires="v">
                <p:oleObj spid="_x0000_s3076" name="" r:id="rId2" imgW="2108200" imgH="431800" progId="Equation.DSMT4">
                  <p:embed/>
                </p:oleObj>
              </mc:Choice>
              <mc:Fallback>
                <p:oleObj name="" r:id="rId2" imgW="2108200" imgH="431800" progId="Equation.DSMT4">
                  <p:embed/>
                  <p:pic>
                    <p:nvPicPr>
                      <p:cNvPr id="0" name="图片 3075"/>
                      <p:cNvPicPr/>
                      <p:nvPr/>
                    </p:nvPicPr>
                    <p:blipFill>
                      <a:blip r:embed="rId3"/>
                      <a:stretch>
                        <a:fillRect/>
                      </a:stretch>
                    </p:blipFill>
                    <p:spPr>
                      <a:xfrm>
                        <a:off x="2804795" y="2188210"/>
                        <a:ext cx="4529455" cy="935355"/>
                      </a:xfrm>
                      <a:prstGeom prst="rect">
                        <a:avLst/>
                      </a:prstGeom>
                      <a:noFill/>
                      <a:ln w="38100">
                        <a:noFill/>
                        <a:miter/>
                      </a:ln>
                    </p:spPr>
                  </p:pic>
                </p:oleObj>
              </mc:Fallback>
            </mc:AlternateContent>
          </a:graphicData>
        </a:graphic>
      </p:graphicFrame>
      <p:sp>
        <p:nvSpPr>
          <p:cNvPr id="8" name="文本框 7"/>
          <p:cNvSpPr txBox="1"/>
          <p:nvPr/>
        </p:nvSpPr>
        <p:spPr>
          <a:xfrm>
            <a:off x="564515" y="2916555"/>
            <a:ext cx="7645400" cy="953135"/>
          </a:xfrm>
          <a:prstGeom prst="rect">
            <a:avLst/>
          </a:prstGeom>
          <a:noFill/>
          <a:ln w="9525">
            <a:noFill/>
          </a:ln>
        </p:spPr>
        <p:txBody>
          <a:bodyPr wrap="square">
            <a:spAutoFit/>
          </a:bodyPr>
          <a:p>
            <a:pPr indent="0"/>
            <a:r>
              <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这</a:t>
            </a:r>
            <a:r>
              <a:rPr lang="en-US" altLang="zh-CN" sz="2800" b="1">
                <a:solidFill>
                  <a:srgbClr val="0052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个并联的理想电流源可以等效为一个理想电流源，如图</a:t>
            </a:r>
            <a:r>
              <a:rPr lang="en-US" altLang="zh-CN" sz="2800" b="1">
                <a:solidFill>
                  <a:srgbClr val="0052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r>
              <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所示。</a:t>
            </a:r>
            <a:endPar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193040" y="3869690"/>
            <a:ext cx="3089275" cy="1814830"/>
          </a:xfrm>
          <a:prstGeom prst="rect">
            <a:avLst/>
          </a:prstGeom>
          <a:noFill/>
          <a:ln w="9525">
            <a:noFill/>
          </a:ln>
        </p:spPr>
        <p:txBody>
          <a:bodyPr wrap="square">
            <a:spAutoFit/>
          </a:bodyPr>
          <a:p>
            <a:pPr indent="0"/>
            <a:r>
              <a:rPr lang="en-US" altLang="zh-CN"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等效理想电流源的电流</a:t>
            </a:r>
            <a:r>
              <a:rPr lang="en-US" altLang="zh-CN" sz="2800" b="1" i="1">
                <a:solidFill>
                  <a:srgbClr val="3A00A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r>
              <a:rPr lang="en-US" altLang="zh-CN" sz="2800" b="1" baseline="-25000">
                <a:solidFill>
                  <a:srgbClr val="3A00A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等于这</a:t>
            </a:r>
            <a:r>
              <a:rPr lang="en-US" altLang="zh-CN" sz="2800" b="1">
                <a:solidFill>
                  <a:srgbClr val="3A00A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个并联理想电流源电流的代数和。</a:t>
            </a:r>
            <a:endPar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6"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457200" y="5043170"/>
            <a:ext cx="7865110" cy="953135"/>
          </a:xfrm>
          <a:prstGeom prst="rect">
            <a:avLst/>
          </a:prstGeom>
          <a:noFill/>
          <a:ln w="9525">
            <a:noFill/>
          </a:ln>
        </p:spPr>
        <p:txBody>
          <a:bodyPr wrap="square">
            <a:spAutoFit/>
          </a:bodyPr>
          <a:p>
            <a:pPr indent="0"/>
            <a:r>
              <a:rPr lang="zh-CN" altLang="en-US" sz="2800" b="1">
                <a:solidFill>
                  <a:schemeClr val="tx1"/>
                </a:solidFill>
                <a:latin typeface="宋体" panose="02010600030101010101" pitchFamily="2" charset="-122"/>
                <a:ea typeface="宋体" panose="02010600030101010101" pitchFamily="2" charset="-122"/>
                <a:cs typeface="宋体" panose="02010600030101010101" pitchFamily="2" charset="-122"/>
              </a:rPr>
              <a:t>因此这类典型电路都可以</a:t>
            </a:r>
            <a:r>
              <a:rPr lang="zh-CN" altLang="en-US" sz="2800" b="1">
                <a:solidFill>
                  <a:srgbClr val="FF0000"/>
                </a:solidFill>
                <a:latin typeface="Times New Roman" panose="02020603050405020304" pitchFamily="18" charset="0"/>
                <a:cs typeface="Times New Roman" panose="02020603050405020304" pitchFamily="18" charset="0"/>
              </a:rPr>
              <a:t>“</a:t>
            </a: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对外等效</a:t>
            </a:r>
            <a:r>
              <a:rPr lang="zh-CN" altLang="en-US" sz="2800" b="1">
                <a:solidFill>
                  <a:srgbClr val="FF0000"/>
                </a:solidFill>
                <a:latin typeface="Times New Roman" panose="02020603050405020304" pitchFamily="18" charset="0"/>
                <a:cs typeface="Times New Roman" panose="02020603050405020304" pitchFamily="18" charset="0"/>
              </a:rPr>
              <a:t>”</a:t>
            </a:r>
            <a:r>
              <a:rPr lang="zh-CN" altLang="en-US" sz="2800" b="1">
                <a:solidFill>
                  <a:schemeClr val="tx1"/>
                </a:solidFill>
                <a:latin typeface="宋体" panose="02010600030101010101" pitchFamily="2" charset="-122"/>
                <a:ea typeface="宋体" panose="02010600030101010101" pitchFamily="2" charset="-122"/>
                <a:cs typeface="宋体" panose="02010600030101010101" pitchFamily="2" charset="-122"/>
              </a:rPr>
              <a:t>为这个理想电流源，如图</a:t>
            </a:r>
            <a:r>
              <a:rPr lang="en-US" altLang="zh-CN" sz="2800" b="1">
                <a:solidFill>
                  <a:schemeClr val="tx1"/>
                </a:solidFill>
                <a:latin typeface="Times New Roman" panose="02020603050405020304" pitchFamily="18" charset="0"/>
                <a:cs typeface="Times New Roman" panose="02020603050405020304" pitchFamily="18" charset="0"/>
              </a:rPr>
              <a:t>(d)</a:t>
            </a:r>
            <a:r>
              <a:rPr lang="zh-CN" alt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所示。</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600710" y="6022340"/>
            <a:ext cx="7319645" cy="521970"/>
          </a:xfrm>
          <a:prstGeom prst="rect">
            <a:avLst/>
          </a:prstGeom>
          <a:noFill/>
        </p:spPr>
        <p:txBody>
          <a:bodyPr wrap="square" rtlCol="0">
            <a:spAutoFit/>
          </a:bodyPr>
          <a:p>
            <a:pPr algn="l"/>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rPr>
              <a:t>与理想电流源串联的这些元件处理为短路。</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600710" y="667385"/>
            <a:ext cx="8575040" cy="521970"/>
          </a:xfrm>
          <a:prstGeom prst="rect">
            <a:avLst/>
          </a:prstGeom>
          <a:noFill/>
        </p:spPr>
        <p:txBody>
          <a:bodyPr wrap="none" rtlCol="0" anchor="t">
            <a:spAutoFit/>
          </a:bodyPr>
          <a:p>
            <a:r>
              <a:rPr lang="zh-CN" altLang="en-US" sz="2800" b="1">
                <a:latin typeface="宋体" panose="02010600030101010101" pitchFamily="2" charset="-122"/>
                <a:ea typeface="宋体" panose="02010600030101010101" pitchFamily="2" charset="-122"/>
                <a:cs typeface="宋体" panose="02010600030101010101" pitchFamily="2" charset="-122"/>
                <a:sym typeface="+mn-ea"/>
              </a:rPr>
              <a:t>图</a:t>
            </a:r>
            <a:r>
              <a:rPr lang="en-US" altLang="zh-CN" sz="2800" b="1">
                <a:latin typeface="Times New Roman" panose="02020603050405020304" pitchFamily="18" charset="0"/>
                <a:cs typeface="Times New Roman" panose="02020603050405020304" pitchFamily="18" charset="0"/>
                <a:sym typeface="+mn-ea"/>
              </a:rPr>
              <a:t>(a)(b)(c)</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为理想电流源与某些元件串联的特殊情况。</a:t>
            </a:r>
            <a:endParaRPr lang="zh-CN" altLang="en-US" sz="2800"/>
          </a:p>
        </p:txBody>
      </p:sp>
      <p:sp>
        <p:nvSpPr>
          <p:cNvPr id="7" name="文本框 6"/>
          <p:cNvSpPr txBox="1"/>
          <p:nvPr/>
        </p:nvSpPr>
        <p:spPr>
          <a:xfrm>
            <a:off x="334645" y="3672205"/>
            <a:ext cx="8241665" cy="1383665"/>
          </a:xfrm>
          <a:prstGeom prst="rect">
            <a:avLst/>
          </a:prstGeom>
          <a:noFill/>
        </p:spPr>
        <p:txBody>
          <a:bodyPr wrap="square" rtlCol="0" anchor="t">
            <a:spAutoFit/>
          </a:bodyPr>
          <a:p>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rPr>
              <a:t>由于理想电流源的电流是恒定的与外电路无关，所以流过</a:t>
            </a:r>
            <a:r>
              <a:rPr lang="en-US" altLang="zh-CN" sz="2800" b="1">
                <a:solidFill>
                  <a:srgbClr val="350099"/>
                </a:solidFill>
                <a:latin typeface="Times New Roman" panose="02020603050405020304" pitchFamily="18" charset="0"/>
                <a:cs typeface="Times New Roman" panose="02020603050405020304" pitchFamily="18" charset="0"/>
                <a:sym typeface="+mn-ea"/>
              </a:rPr>
              <a:t>1-1’</a:t>
            </a:r>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rPr>
              <a:t>这条支路的电流取决于理想电流源，与其它元件没有关系。</a:t>
            </a:r>
            <a:endPar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endParaRPr>
          </a:p>
        </p:txBody>
      </p:sp>
      <p:graphicFrame>
        <p:nvGraphicFramePr>
          <p:cNvPr id="8" name="对象 7"/>
          <p:cNvGraphicFramePr/>
          <p:nvPr/>
        </p:nvGraphicFramePr>
        <p:xfrm>
          <a:off x="210820" y="1011555"/>
          <a:ext cx="8475980" cy="3039110"/>
        </p:xfrm>
        <a:graphic>
          <a:graphicData uri="http://schemas.openxmlformats.org/presentationml/2006/ole">
            <mc:AlternateContent xmlns:mc="http://schemas.openxmlformats.org/markup-compatibility/2006">
              <mc:Choice xmlns:v="urn:schemas-microsoft-com:vml" Requires="v">
                <p:oleObj spid="_x0000_s9" name="" r:id="rId1" imgW="4711700" imgH="1701800" progId="Visio.Drawing.11">
                  <p:embed/>
                </p:oleObj>
              </mc:Choice>
              <mc:Fallback>
                <p:oleObj name="" r:id="rId1" imgW="4711700" imgH="1701800" progId="Visio.Drawing.11">
                  <p:embed/>
                  <p:pic>
                    <p:nvPicPr>
                      <p:cNvPr id="0" name="图片 8"/>
                      <p:cNvPicPr/>
                      <p:nvPr/>
                    </p:nvPicPr>
                    <p:blipFill>
                      <a:blip r:embed="rId2"/>
                      <a:stretch>
                        <a:fillRect/>
                      </a:stretch>
                    </p:blipFill>
                    <p:spPr>
                      <a:xfrm>
                        <a:off x="210820" y="1011555"/>
                        <a:ext cx="8475980" cy="303911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additive="base">
                                        <p:cTn id="19" dur="500" fill="hold"/>
                                        <p:tgtEl>
                                          <p:spTgt spid="100"/>
                                        </p:tgtEl>
                                        <p:attrNameLst>
                                          <p:attrName>ppt_x</p:attrName>
                                        </p:attrNameLst>
                                      </p:cBhvr>
                                      <p:tavLst>
                                        <p:tav tm="0">
                                          <p:val>
                                            <p:strVal val="#ppt_x"/>
                                          </p:val>
                                        </p:tav>
                                        <p:tav tm="100000">
                                          <p:val>
                                            <p:strVal val="#ppt_x"/>
                                          </p:val>
                                        </p:tav>
                                      </p:tavLst>
                                    </p:anim>
                                    <p:anim calcmode="lin" valueType="num">
                                      <p:cBhvr additive="base">
                                        <p:cTn id="2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0"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21505"/>
          <p:cNvSpPr/>
          <p:nvPr>
            <p:ph type="ctrTitle"/>
          </p:nvPr>
        </p:nvSpPr>
        <p:spPr>
          <a:xfrm>
            <a:off x="533400" y="457200"/>
            <a:ext cx="7162800" cy="685800"/>
          </a:xfrm>
          <a:noFill/>
          <a:ln>
            <a:noFill/>
          </a:ln>
        </p:spPr>
        <p:txBody>
          <a:bodyPr anchor="t"/>
          <a:p>
            <a:pPr algn="l" defTabSz="914400">
              <a:buSzPct val="100000"/>
            </a:pPr>
            <a:r>
              <a:rPr lang="en-US" altLang="zh-CN" sz="3200" b="1" kern="1200" baseline="0">
                <a:solidFill>
                  <a:srgbClr val="000099"/>
                </a:solidFill>
                <a:effectLst>
                  <a:outerShdw blurRad="38100" dist="38100" dir="2700000">
                    <a:srgbClr val="C0C0C0"/>
                  </a:outerShdw>
                </a:effectLst>
                <a:latin typeface="Times New Roman" panose="02020603050405020304" pitchFamily="18" charset="0"/>
                <a:ea typeface="楷体_GB2312" pitchFamily="49" charset="-122"/>
              </a:rPr>
              <a:t>2.3.3  </a:t>
            </a:r>
            <a:r>
              <a:rPr lang="zh-CN" altLang="en-US" sz="3200" b="1" kern="1200" baseline="0"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电源两种模型之间的等效变换</a:t>
            </a:r>
            <a:endParaRPr lang="zh-CN" altLang="en-US" sz="3200" b="1" kern="1200" baseline="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07" name="文本框 21506"/>
          <p:cNvSpPr txBox="1"/>
          <p:nvPr/>
        </p:nvSpPr>
        <p:spPr>
          <a:xfrm>
            <a:off x="806450" y="3776663"/>
            <a:ext cx="2241550" cy="1124585"/>
          </a:xfrm>
          <a:prstGeom prst="rect">
            <a:avLst/>
          </a:prstGeom>
          <a:noFill/>
          <a:ln w="9525">
            <a:noFill/>
          </a:ln>
        </p:spPr>
        <p:txBody>
          <a:bodyPr wrap="none" anchor="t">
            <a:spAutoFit/>
          </a:bodyPr>
          <a:p>
            <a:pPr>
              <a:lnSpc>
                <a:spcPct val="120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由图</a:t>
            </a: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20000"/>
              </a:lnSpc>
            </a:pP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Us</a:t>
            </a:r>
            <a:r>
              <a:rPr lang="zh-CN" altLang="en-US"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IR</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08" name="矩形 21507"/>
          <p:cNvSpPr/>
          <p:nvPr/>
        </p:nvSpPr>
        <p:spPr>
          <a:xfrm>
            <a:off x="5562600" y="3810000"/>
            <a:ext cx="2667000" cy="1117600"/>
          </a:xfrm>
          <a:prstGeom prst="rect">
            <a:avLst/>
          </a:prstGeom>
          <a:noFill/>
          <a:ln w="9525">
            <a:noFill/>
          </a:ln>
        </p:spPr>
        <p:txBody>
          <a:bodyPr>
            <a:spAutoFit/>
          </a:bodyPr>
          <a:p>
            <a:pPr>
              <a:lnSpc>
                <a:spcPct val="120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由图</a:t>
            </a: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rPr>
              <a:t>： </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20000"/>
              </a:lnSpc>
            </a:pP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S</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IR</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21509" name="组合 21508"/>
          <p:cNvGrpSpPr/>
          <p:nvPr/>
        </p:nvGrpSpPr>
        <p:grpSpPr>
          <a:xfrm>
            <a:off x="731838" y="1347788"/>
            <a:ext cx="2136775" cy="2295525"/>
            <a:chOff x="192" y="666"/>
            <a:chExt cx="1346" cy="1446"/>
          </a:xfrm>
        </p:grpSpPr>
        <p:sp>
          <p:nvSpPr>
            <p:cNvPr id="21518" name="文本框 21517"/>
            <p:cNvSpPr txBox="1"/>
            <p:nvPr/>
          </p:nvSpPr>
          <p:spPr>
            <a:xfrm>
              <a:off x="310" y="1244"/>
              <a:ext cx="341" cy="327"/>
            </a:xfrm>
            <a:prstGeom prst="rect">
              <a:avLst/>
            </a:prstGeom>
            <a:noFill/>
            <a:ln w="9525">
              <a:noFill/>
            </a:ln>
          </p:spPr>
          <p:txBody>
            <a:bodyPr wrap="none"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19" name="直接连接符 21518"/>
            <p:cNvSpPr/>
            <p:nvPr/>
          </p:nvSpPr>
          <p:spPr>
            <a:xfrm>
              <a:off x="518" y="1148"/>
              <a:ext cx="0" cy="0"/>
            </a:xfrm>
            <a:prstGeom prst="line">
              <a:avLst/>
            </a:prstGeom>
            <a:ln w="9525" cap="flat" cmpd="sng">
              <a:solidFill>
                <a:schemeClr val="tx1"/>
              </a:solidFill>
              <a:prstDash val="solid"/>
              <a:headEnd type="none" w="med" len="med"/>
              <a:tailEnd type="none" w="med" len="med"/>
            </a:ln>
          </p:spPr>
        </p:sp>
        <p:sp>
          <p:nvSpPr>
            <p:cNvPr id="21520" name="椭圆 21519"/>
            <p:cNvSpPr/>
            <p:nvPr/>
          </p:nvSpPr>
          <p:spPr>
            <a:xfrm>
              <a:off x="568" y="954"/>
              <a:ext cx="200" cy="194"/>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21521" name="直接连接符 21520"/>
            <p:cNvSpPr/>
            <p:nvPr/>
          </p:nvSpPr>
          <p:spPr>
            <a:xfrm>
              <a:off x="668" y="809"/>
              <a:ext cx="0" cy="484"/>
            </a:xfrm>
            <a:prstGeom prst="line">
              <a:avLst/>
            </a:prstGeom>
            <a:ln w="38100" cap="flat" cmpd="sng">
              <a:solidFill>
                <a:schemeClr val="tx1"/>
              </a:solidFill>
              <a:prstDash val="solid"/>
              <a:miter/>
              <a:headEnd type="none" w="med" len="med"/>
              <a:tailEnd type="none" w="med" len="med"/>
            </a:ln>
          </p:spPr>
        </p:sp>
        <p:sp>
          <p:nvSpPr>
            <p:cNvPr id="21522" name="矩形 21521"/>
            <p:cNvSpPr/>
            <p:nvPr/>
          </p:nvSpPr>
          <p:spPr>
            <a:xfrm>
              <a:off x="618" y="1293"/>
              <a:ext cx="100" cy="194"/>
            </a:xfrm>
            <a:prstGeom prst="rect">
              <a:avLst/>
            </a:prstGeom>
            <a:no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23" name="直接连接符 21522"/>
            <p:cNvSpPr/>
            <p:nvPr/>
          </p:nvSpPr>
          <p:spPr>
            <a:xfrm>
              <a:off x="668" y="1487"/>
              <a:ext cx="0" cy="193"/>
            </a:xfrm>
            <a:prstGeom prst="line">
              <a:avLst/>
            </a:prstGeom>
            <a:ln w="38100" cap="flat" cmpd="sng">
              <a:solidFill>
                <a:schemeClr val="tx1"/>
              </a:solidFill>
              <a:prstDash val="solid"/>
              <a:headEnd type="none" w="med" len="med"/>
              <a:tailEnd type="none" w="med" len="med"/>
            </a:ln>
          </p:spPr>
        </p:sp>
        <p:sp>
          <p:nvSpPr>
            <p:cNvPr id="21524" name="文本框 21523"/>
            <p:cNvSpPr txBox="1"/>
            <p:nvPr/>
          </p:nvSpPr>
          <p:spPr>
            <a:xfrm>
              <a:off x="468" y="666"/>
              <a:ext cx="200" cy="731"/>
            </a:xfrm>
            <a:prstGeom prst="rect">
              <a:avLst/>
            </a:prstGeom>
            <a:noFill/>
            <a:ln w="9525">
              <a:noFill/>
            </a:ln>
          </p:spPr>
          <p:txBody>
            <a:bodyPr anchor="ctr">
              <a:spAutoFit/>
            </a:bodyPr>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25" name="矩形 21524"/>
            <p:cNvSpPr/>
            <p:nvPr/>
          </p:nvSpPr>
          <p:spPr>
            <a:xfrm>
              <a:off x="212" y="889"/>
              <a:ext cx="358" cy="329"/>
            </a:xfrm>
            <a:prstGeom prst="rect">
              <a:avLst/>
            </a:prstGeom>
            <a:noFill/>
            <a:ln w="9525">
              <a:noFill/>
            </a:ln>
          </p:spPr>
          <p:txBody>
            <a:bodyPr wrap="none" anchor="ctr">
              <a:spAutoFit/>
            </a:bodyPr>
            <a:p>
              <a:pPr algn="ctr"/>
              <a:r>
                <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800" b="1" baseline="-2500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S</a:t>
              </a:r>
              <a:endParaRPr lang="en-US" altLang="zh-CN" sz="2800" b="1" baseline="-2500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26" name="矩形 21525"/>
            <p:cNvSpPr/>
            <p:nvPr/>
          </p:nvSpPr>
          <p:spPr>
            <a:xfrm>
              <a:off x="1203" y="1101"/>
              <a:ext cx="278" cy="327"/>
            </a:xfrm>
            <a:prstGeom prst="rect">
              <a:avLst/>
            </a:prstGeom>
            <a:noFill/>
            <a:ln w="9525">
              <a:noFill/>
            </a:ln>
          </p:spPr>
          <p:txBody>
            <a:bodyPr wrap="none" anchor="ctr">
              <a:spAutoFit/>
            </a:bodyPr>
            <a:p>
              <a:pPr algn="ctr"/>
              <a:r>
                <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U</a:t>
              </a:r>
              <a:endPar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27" name="直接连接符 21526"/>
            <p:cNvSpPr/>
            <p:nvPr/>
          </p:nvSpPr>
          <p:spPr>
            <a:xfrm>
              <a:off x="665" y="810"/>
              <a:ext cx="625" cy="0"/>
            </a:xfrm>
            <a:prstGeom prst="line">
              <a:avLst/>
            </a:prstGeom>
            <a:ln w="38100" cap="flat" cmpd="sng">
              <a:solidFill>
                <a:schemeClr val="tx1"/>
              </a:solidFill>
              <a:prstDash val="solid"/>
              <a:headEnd type="none" w="med" len="med"/>
              <a:tailEnd type="none" w="med" len="med"/>
            </a:ln>
          </p:spPr>
        </p:sp>
        <p:sp>
          <p:nvSpPr>
            <p:cNvPr id="21528" name="直接连接符 21527"/>
            <p:cNvSpPr/>
            <p:nvPr/>
          </p:nvSpPr>
          <p:spPr>
            <a:xfrm>
              <a:off x="669" y="1668"/>
              <a:ext cx="625" cy="0"/>
            </a:xfrm>
            <a:prstGeom prst="line">
              <a:avLst/>
            </a:prstGeom>
            <a:ln w="38100" cap="flat" cmpd="sng">
              <a:solidFill>
                <a:schemeClr val="tx1"/>
              </a:solidFill>
              <a:prstDash val="solid"/>
              <a:headEnd type="none" w="med" len="med"/>
              <a:tailEnd type="none" w="med" len="med"/>
            </a:ln>
          </p:spPr>
        </p:sp>
        <p:sp>
          <p:nvSpPr>
            <p:cNvPr id="21529" name="椭圆 21528"/>
            <p:cNvSpPr/>
            <p:nvPr/>
          </p:nvSpPr>
          <p:spPr>
            <a:xfrm>
              <a:off x="1290" y="774"/>
              <a:ext cx="53" cy="58"/>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1530" name="椭圆 21529"/>
            <p:cNvSpPr/>
            <p:nvPr/>
          </p:nvSpPr>
          <p:spPr>
            <a:xfrm>
              <a:off x="1290" y="1622"/>
              <a:ext cx="53" cy="58"/>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1531" name="文本框 21530"/>
            <p:cNvSpPr txBox="1"/>
            <p:nvPr/>
          </p:nvSpPr>
          <p:spPr>
            <a:xfrm>
              <a:off x="1169" y="823"/>
              <a:ext cx="369" cy="327"/>
            </a:xfrm>
            <a:prstGeom prst="rect">
              <a:avLst/>
            </a:prstGeom>
            <a:noFill/>
            <a:ln w="9525">
              <a:noFill/>
            </a:ln>
          </p:spPr>
          <p:txBody>
            <a:bodyPr>
              <a:spAutoFit/>
            </a:bodyPr>
            <a:p>
              <a:pPr algn="ctr" eaLnBrk="0" hangingPunct="0">
                <a:spcBef>
                  <a:spcPct val="50000"/>
                </a:spcBef>
              </a:pPr>
              <a:r>
                <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32" name="文本框 21531"/>
            <p:cNvSpPr txBox="1"/>
            <p:nvPr/>
          </p:nvSpPr>
          <p:spPr>
            <a:xfrm>
              <a:off x="1200" y="1344"/>
              <a:ext cx="250" cy="327"/>
            </a:xfrm>
            <a:prstGeom prst="rect">
              <a:avLst/>
            </a:prstGeom>
            <a:noFill/>
            <a:ln w="9525">
              <a:noFill/>
            </a:ln>
          </p:spPr>
          <p:txBody>
            <a:bodyPr>
              <a:spAutoFit/>
            </a:bodyPr>
            <a:p>
              <a:pPr algn="ctr" eaLnBrk="0" hangingPunct="0">
                <a:spcBef>
                  <a:spcPct val="50000"/>
                </a:spcBef>
              </a:pPr>
              <a:r>
                <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33" name="矩形 21532"/>
            <p:cNvSpPr/>
            <p:nvPr/>
          </p:nvSpPr>
          <p:spPr>
            <a:xfrm>
              <a:off x="333" y="1785"/>
              <a:ext cx="791" cy="327"/>
            </a:xfrm>
            <a:prstGeom prst="rect">
              <a:avLst/>
            </a:prstGeom>
            <a:noFill/>
            <a:ln w="38100">
              <a:noFill/>
            </a:ln>
          </p:spPr>
          <p:txBody>
            <a:bodyPr wrap="none" anchor="ctr">
              <a:spAutoFit/>
            </a:bodyPr>
            <a:p>
              <a:pPr algn="ctr" eaLnBrk="0" hangingPunct="0"/>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电压源</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34" name="矩形 21533"/>
            <p:cNvSpPr/>
            <p:nvPr/>
          </p:nvSpPr>
          <p:spPr>
            <a:xfrm>
              <a:off x="192" y="672"/>
              <a:ext cx="960" cy="1104"/>
            </a:xfrm>
            <a:prstGeom prst="rect">
              <a:avLst/>
            </a:prstGeom>
            <a:noFill/>
            <a:ln w="38100" cap="flat" cmpd="sng">
              <a:solidFill>
                <a:srgbClr val="CC0000"/>
              </a:solidFill>
              <a:prstDash val="dash"/>
              <a:miter/>
              <a:headEnd type="none" w="med" len="med"/>
              <a:tailEnd type="none" w="med" len="med"/>
            </a:ln>
          </p:spPr>
          <p:txBody>
            <a:bodyPr/>
            <a:p>
              <a:endParaRPr lang="zh-CN" altLang="en-US"/>
            </a:p>
          </p:txBody>
        </p:sp>
      </p:grpSp>
      <p:sp>
        <p:nvSpPr>
          <p:cNvPr id="21535" name="下弧形箭头 21534"/>
          <p:cNvSpPr/>
          <p:nvPr/>
        </p:nvSpPr>
        <p:spPr>
          <a:xfrm>
            <a:off x="3398838" y="3249613"/>
            <a:ext cx="1981200" cy="533400"/>
          </a:xfrm>
          <a:prstGeom prst="curvedUpArrow">
            <a:avLst>
              <a:gd name="adj1" fmla="val 74111"/>
              <a:gd name="adj2" fmla="val 155654"/>
              <a:gd name="adj3" fmla="val 33333"/>
            </a:avLst>
          </a:prstGeom>
          <a:gradFill rotWithShape="0">
            <a:gsLst>
              <a:gs pos="0">
                <a:srgbClr val="006600"/>
              </a:gs>
              <a:gs pos="100000">
                <a:srgbClr val="CC0000"/>
              </a:gs>
            </a:gsLst>
            <a:lin ang="5400000" scaled="1"/>
            <a:tileRect/>
          </a:gradFill>
          <a:ln w="9525" cap="flat" cmpd="sng">
            <a:solidFill>
              <a:srgbClr val="000000"/>
            </a:solidFill>
            <a:prstDash val="solid"/>
            <a:miter/>
            <a:headEnd type="none" w="med" len="med"/>
            <a:tailEnd type="none" w="med" len="med"/>
          </a:ln>
        </p:spPr>
        <p:txBody>
          <a:bodyPr/>
          <a:p>
            <a:endParaRPr lang="zh-CN" altLang="en-US"/>
          </a:p>
        </p:txBody>
      </p:sp>
      <p:grpSp>
        <p:nvGrpSpPr>
          <p:cNvPr id="21536" name="组合 21535"/>
          <p:cNvGrpSpPr/>
          <p:nvPr/>
        </p:nvGrpSpPr>
        <p:grpSpPr>
          <a:xfrm>
            <a:off x="914400" y="4724400"/>
            <a:ext cx="4800600" cy="1219200"/>
            <a:chOff x="576" y="2976"/>
            <a:chExt cx="3024" cy="768"/>
          </a:xfrm>
        </p:grpSpPr>
        <p:sp>
          <p:nvSpPr>
            <p:cNvPr id="21537" name="文本框 21536"/>
            <p:cNvSpPr txBox="1"/>
            <p:nvPr/>
          </p:nvSpPr>
          <p:spPr>
            <a:xfrm>
              <a:off x="576" y="3264"/>
              <a:ext cx="1541" cy="327"/>
            </a:xfrm>
            <a:prstGeom prst="rect">
              <a:avLst/>
            </a:prstGeom>
            <a:noFill/>
            <a:ln w="9525">
              <a:noFill/>
            </a:ln>
          </p:spPr>
          <p:txBody>
            <a:bodyPr wrap="none" anchor="t">
              <a:spAutoFit/>
            </a:bodyPr>
            <a:p>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等效变换条件</a:t>
              </a:r>
              <a:r>
                <a:rPr lang="en-US" altLang="zh-CN"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38" name="矩形 21537"/>
            <p:cNvSpPr/>
            <p:nvPr/>
          </p:nvSpPr>
          <p:spPr>
            <a:xfrm>
              <a:off x="2304" y="2976"/>
              <a:ext cx="1296" cy="383"/>
            </a:xfrm>
            <a:prstGeom prst="rect">
              <a:avLst/>
            </a:prstGeom>
            <a:noFill/>
            <a:ln w="9525">
              <a:noFill/>
            </a:ln>
          </p:spPr>
          <p:txBody>
            <a:bodyPr>
              <a:spAutoFit/>
            </a:bodyPr>
            <a:p>
              <a:pPr>
                <a:lnSpc>
                  <a:spcPct val="120000"/>
                </a:lnSpc>
              </a:pPr>
              <a:r>
                <a:rPr lang="en-US" altLang="zh-CN" sz="2800" b="1" i="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Us</a:t>
              </a:r>
              <a:r>
                <a:rPr lang="en-US" altLang="zh-CN"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800" b="1" i="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S</a:t>
              </a:r>
              <a:r>
                <a:rPr lang="en-US" altLang="zh-CN" sz="2800" b="1" i="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baseline="-2500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40" name="左大括号 21539"/>
            <p:cNvSpPr/>
            <p:nvPr/>
          </p:nvSpPr>
          <p:spPr>
            <a:xfrm>
              <a:off x="2160" y="3168"/>
              <a:ext cx="96" cy="576"/>
            </a:xfrm>
            <a:prstGeom prst="leftBrace">
              <a:avLst>
                <a:gd name="adj1" fmla="val 50000"/>
                <a:gd name="adj2" fmla="val 50000"/>
              </a:avLst>
            </a:prstGeom>
            <a:noFill/>
            <a:ln w="38100" cap="flat" cmpd="sng">
              <a:solidFill>
                <a:srgbClr val="003E00"/>
              </a:solidFill>
              <a:prstDash val="solid"/>
              <a:headEnd type="none" w="med" len="med"/>
              <a:tailEnd type="none" w="med" len="med"/>
            </a:ln>
          </p:spPr>
          <p:txBody>
            <a:bodyPr/>
            <a:p>
              <a:endParaRPr lang="zh-CN" altLang="en-US"/>
            </a:p>
          </p:txBody>
        </p:sp>
      </p:grpSp>
      <p:sp>
        <p:nvSpPr>
          <p:cNvPr id="21541" name="下弧形箭头 21540"/>
          <p:cNvSpPr/>
          <p:nvPr/>
        </p:nvSpPr>
        <p:spPr>
          <a:xfrm flipH="1">
            <a:off x="3200400" y="3276600"/>
            <a:ext cx="1981200" cy="533400"/>
          </a:xfrm>
          <a:prstGeom prst="curvedUpArrow">
            <a:avLst>
              <a:gd name="adj1" fmla="val 74111"/>
              <a:gd name="adj2" fmla="val 155654"/>
              <a:gd name="adj3" fmla="val 33333"/>
            </a:avLst>
          </a:prstGeom>
          <a:gradFill rotWithShape="0">
            <a:gsLst>
              <a:gs pos="0">
                <a:srgbClr val="006600"/>
              </a:gs>
              <a:gs pos="100000">
                <a:srgbClr val="CC0000"/>
              </a:gs>
            </a:gsLst>
            <a:lin ang="5400000" scaled="1"/>
            <a:tileRect/>
          </a:gradFill>
          <a:ln w="9525" cap="flat" cmpd="sng">
            <a:solidFill>
              <a:srgbClr val="000000"/>
            </a:solidFill>
            <a:prstDash val="solid"/>
            <a:miter/>
            <a:headEnd type="none" w="med" len="med"/>
            <a:tailEnd type="none" w="med" len="med"/>
          </a:ln>
        </p:spPr>
        <p:txBody>
          <a:bodyPr/>
          <a:p>
            <a:endParaRPr lang="zh-CN" altLang="en-US"/>
          </a:p>
        </p:txBody>
      </p:sp>
      <p:grpSp>
        <p:nvGrpSpPr>
          <p:cNvPr id="21543" name="组合 21542"/>
          <p:cNvGrpSpPr/>
          <p:nvPr/>
        </p:nvGrpSpPr>
        <p:grpSpPr>
          <a:xfrm>
            <a:off x="5075238" y="1357313"/>
            <a:ext cx="2743200" cy="2362200"/>
            <a:chOff x="3120" y="624"/>
            <a:chExt cx="1728" cy="1488"/>
          </a:xfrm>
        </p:grpSpPr>
        <p:grpSp>
          <p:nvGrpSpPr>
            <p:cNvPr id="21544" name="组合 21543"/>
            <p:cNvGrpSpPr/>
            <p:nvPr/>
          </p:nvGrpSpPr>
          <p:grpSpPr>
            <a:xfrm>
              <a:off x="3477" y="755"/>
              <a:ext cx="227" cy="899"/>
              <a:chOff x="2448" y="960"/>
              <a:chExt cx="192" cy="864"/>
            </a:xfrm>
          </p:grpSpPr>
          <p:grpSp>
            <p:nvGrpSpPr>
              <p:cNvPr id="21545" name="组合 21544"/>
              <p:cNvGrpSpPr/>
              <p:nvPr/>
            </p:nvGrpSpPr>
            <p:grpSpPr>
              <a:xfrm flipV="1">
                <a:off x="2448" y="1296"/>
                <a:ext cx="192" cy="192"/>
                <a:chOff x="1344" y="1872"/>
                <a:chExt cx="192" cy="192"/>
              </a:xfrm>
            </p:grpSpPr>
            <p:sp>
              <p:nvSpPr>
                <p:cNvPr id="21546" name="椭圆 21545"/>
                <p:cNvSpPr/>
                <p:nvPr/>
              </p:nvSpPr>
              <p:spPr>
                <a:xfrm>
                  <a:off x="1344" y="1872"/>
                  <a:ext cx="192" cy="192"/>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21547" name="直接连接符 21546"/>
                <p:cNvSpPr/>
                <p:nvPr/>
              </p:nvSpPr>
              <p:spPr>
                <a:xfrm>
                  <a:off x="1344" y="1968"/>
                  <a:ext cx="192" cy="0"/>
                </a:xfrm>
                <a:prstGeom prst="line">
                  <a:avLst/>
                </a:prstGeom>
                <a:ln w="38100" cap="flat" cmpd="sng">
                  <a:solidFill>
                    <a:schemeClr val="tx1"/>
                  </a:solidFill>
                  <a:prstDash val="solid"/>
                  <a:miter/>
                  <a:headEnd type="none" w="med" len="med"/>
                  <a:tailEnd type="none" w="med" len="med"/>
                </a:ln>
              </p:spPr>
            </p:sp>
          </p:grpSp>
          <p:sp>
            <p:nvSpPr>
              <p:cNvPr id="21548" name="直接连接符 21547"/>
              <p:cNvSpPr/>
              <p:nvPr/>
            </p:nvSpPr>
            <p:spPr>
              <a:xfrm>
                <a:off x="2544" y="1488"/>
                <a:ext cx="0" cy="336"/>
              </a:xfrm>
              <a:prstGeom prst="line">
                <a:avLst/>
              </a:prstGeom>
              <a:ln w="38100" cap="flat" cmpd="sng">
                <a:solidFill>
                  <a:schemeClr val="tx1"/>
                </a:solidFill>
                <a:prstDash val="solid"/>
                <a:headEnd type="none" w="med" len="med"/>
                <a:tailEnd type="none" w="med" len="med"/>
              </a:ln>
            </p:spPr>
          </p:sp>
          <p:sp>
            <p:nvSpPr>
              <p:cNvPr id="21549" name="直接连接符 21548"/>
              <p:cNvSpPr/>
              <p:nvPr/>
            </p:nvSpPr>
            <p:spPr>
              <a:xfrm>
                <a:off x="2544" y="960"/>
                <a:ext cx="0" cy="336"/>
              </a:xfrm>
              <a:prstGeom prst="line">
                <a:avLst/>
              </a:prstGeom>
              <a:ln w="38100" cap="flat" cmpd="sng">
                <a:solidFill>
                  <a:schemeClr val="tx1"/>
                </a:solidFill>
                <a:prstDash val="solid"/>
                <a:headEnd type="none" w="med" len="med"/>
                <a:tailEnd type="none" w="med" len="med"/>
              </a:ln>
            </p:spPr>
          </p:sp>
        </p:grpSp>
        <p:sp>
          <p:nvSpPr>
            <p:cNvPr id="21554" name="直接连接符 21553"/>
            <p:cNvSpPr/>
            <p:nvPr/>
          </p:nvSpPr>
          <p:spPr>
            <a:xfrm>
              <a:off x="3576" y="743"/>
              <a:ext cx="994" cy="0"/>
            </a:xfrm>
            <a:prstGeom prst="line">
              <a:avLst/>
            </a:prstGeom>
            <a:ln w="38100" cap="flat" cmpd="sng">
              <a:solidFill>
                <a:schemeClr val="tx1"/>
              </a:solidFill>
              <a:prstDash val="solid"/>
              <a:headEnd type="none" w="med" len="med"/>
              <a:tailEnd type="none" w="med" len="med"/>
            </a:ln>
          </p:spPr>
        </p:sp>
        <p:sp>
          <p:nvSpPr>
            <p:cNvPr id="21555" name="直接连接符 21554"/>
            <p:cNvSpPr/>
            <p:nvPr/>
          </p:nvSpPr>
          <p:spPr>
            <a:xfrm>
              <a:off x="3576" y="1641"/>
              <a:ext cx="1023" cy="0"/>
            </a:xfrm>
            <a:prstGeom prst="line">
              <a:avLst/>
            </a:prstGeom>
            <a:ln w="38100" cap="flat" cmpd="sng">
              <a:solidFill>
                <a:schemeClr val="tx1"/>
              </a:solidFill>
              <a:prstDash val="solid"/>
              <a:headEnd type="none" w="med" len="med"/>
              <a:tailEnd type="none" w="med" len="med"/>
            </a:ln>
          </p:spPr>
        </p:sp>
        <p:sp>
          <p:nvSpPr>
            <p:cNvPr id="21557" name="矩形 21556"/>
            <p:cNvSpPr/>
            <p:nvPr/>
          </p:nvSpPr>
          <p:spPr>
            <a:xfrm>
              <a:off x="3988" y="1093"/>
              <a:ext cx="113" cy="199"/>
            </a:xfrm>
            <a:prstGeom prst="rect">
              <a:avLst/>
            </a:prstGeom>
            <a:noFill/>
            <a:ln w="38100" cap="flat" cmpd="sng">
              <a:solidFill>
                <a:schemeClr val="tx1"/>
              </a:solidFill>
              <a:prstDash val="solid"/>
              <a:miter/>
              <a:headEnd type="none" w="med" len="med"/>
              <a:tailEnd type="none" w="med" len="med"/>
            </a:ln>
          </p:spPr>
          <p:txBody>
            <a:bodyPr wrap="none" anchor="ctr"/>
            <a:p>
              <a:pPr algn="ctr"/>
              <a:endParaRPr lang="en-US" altLang="x-none"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58" name="直接连接符 21557"/>
            <p:cNvSpPr/>
            <p:nvPr/>
          </p:nvSpPr>
          <p:spPr>
            <a:xfrm>
              <a:off x="4045" y="1292"/>
              <a:ext cx="0" cy="349"/>
            </a:xfrm>
            <a:prstGeom prst="line">
              <a:avLst/>
            </a:prstGeom>
            <a:ln w="38100" cap="flat" cmpd="sng">
              <a:solidFill>
                <a:schemeClr val="tx1"/>
              </a:solidFill>
              <a:prstDash val="solid"/>
              <a:headEnd type="none" w="med" len="med"/>
              <a:tailEnd type="none" w="med" len="med"/>
            </a:ln>
          </p:spPr>
        </p:sp>
        <p:sp>
          <p:nvSpPr>
            <p:cNvPr id="21559" name="直接连接符 21558"/>
            <p:cNvSpPr/>
            <p:nvPr/>
          </p:nvSpPr>
          <p:spPr>
            <a:xfrm flipV="1">
              <a:off x="4045" y="743"/>
              <a:ext cx="0" cy="350"/>
            </a:xfrm>
            <a:prstGeom prst="line">
              <a:avLst/>
            </a:prstGeom>
            <a:ln w="38100" cap="flat" cmpd="sng">
              <a:solidFill>
                <a:schemeClr val="tx1"/>
              </a:solidFill>
              <a:prstDash val="solid"/>
              <a:headEnd type="none" w="med" len="med"/>
              <a:tailEnd type="none" w="med" len="med"/>
            </a:ln>
          </p:spPr>
        </p:sp>
        <p:sp>
          <p:nvSpPr>
            <p:cNvPr id="21560" name="文本框 21559"/>
            <p:cNvSpPr txBox="1"/>
            <p:nvPr/>
          </p:nvSpPr>
          <p:spPr>
            <a:xfrm>
              <a:off x="3678" y="1037"/>
              <a:ext cx="341" cy="327"/>
            </a:xfrm>
            <a:prstGeom prst="rect">
              <a:avLst/>
            </a:prstGeom>
            <a:noFill/>
            <a:ln w="9525">
              <a:noFill/>
            </a:ln>
          </p:spPr>
          <p:txBody>
            <a:bodyPr wrap="none"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61" name="矩形 21560"/>
            <p:cNvSpPr/>
            <p:nvPr/>
          </p:nvSpPr>
          <p:spPr>
            <a:xfrm>
              <a:off x="4522" y="1056"/>
              <a:ext cx="278" cy="327"/>
            </a:xfrm>
            <a:prstGeom prst="rect">
              <a:avLst/>
            </a:prstGeom>
            <a:noFill/>
            <a:ln w="9525">
              <a:noFill/>
            </a:ln>
          </p:spPr>
          <p:txBody>
            <a:bodyPr wrap="none" anchor="ctr">
              <a:spAutoFit/>
            </a:bodyPr>
            <a:p>
              <a:pPr algn="ctr"/>
              <a:r>
                <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U</a:t>
              </a:r>
              <a:endPar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62" name="直接连接符 21561"/>
            <p:cNvSpPr/>
            <p:nvPr/>
          </p:nvSpPr>
          <p:spPr>
            <a:xfrm>
              <a:off x="4128" y="789"/>
              <a:ext cx="0" cy="315"/>
            </a:xfrm>
            <a:prstGeom prst="line">
              <a:avLst/>
            </a:prstGeom>
            <a:ln w="38100" cap="flat" cmpd="sng">
              <a:solidFill>
                <a:srgbClr val="CC3300"/>
              </a:solidFill>
              <a:prstDash val="solid"/>
              <a:headEnd type="none" w="med" len="med"/>
              <a:tailEnd type="triangle" w="med" len="med"/>
            </a:ln>
          </p:spPr>
        </p:sp>
        <p:grpSp>
          <p:nvGrpSpPr>
            <p:cNvPr id="21563" name="组合 21562"/>
            <p:cNvGrpSpPr/>
            <p:nvPr/>
          </p:nvGrpSpPr>
          <p:grpSpPr>
            <a:xfrm>
              <a:off x="4176" y="717"/>
              <a:ext cx="341" cy="579"/>
              <a:chOff x="4128" y="717"/>
              <a:chExt cx="341" cy="579"/>
            </a:xfrm>
          </p:grpSpPr>
          <p:sp>
            <p:nvSpPr>
              <p:cNvPr id="21564" name="文本框 21563"/>
              <p:cNvSpPr txBox="1"/>
              <p:nvPr/>
            </p:nvSpPr>
            <p:spPr>
              <a:xfrm>
                <a:off x="4128" y="969"/>
                <a:ext cx="341" cy="327"/>
              </a:xfrm>
              <a:prstGeom prst="rect">
                <a:avLst/>
              </a:prstGeom>
              <a:noFill/>
              <a:ln w="9525">
                <a:noFill/>
              </a:ln>
            </p:spPr>
            <p:txBody>
              <a:bodyPr wrap="none"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65" name="矩形 21564"/>
              <p:cNvSpPr/>
              <p:nvPr/>
            </p:nvSpPr>
            <p:spPr>
              <a:xfrm>
                <a:off x="4141" y="717"/>
                <a:ext cx="278" cy="327"/>
              </a:xfrm>
              <a:prstGeom prst="rect">
                <a:avLst/>
              </a:prstGeom>
              <a:noFill/>
              <a:ln w="9525">
                <a:noFill/>
              </a:ln>
            </p:spPr>
            <p:txBody>
              <a:bodyPr wrap="none" anchor="ctr">
                <a:spAutoFit/>
              </a:bodyPr>
              <a:p>
                <a:pPr algn="ctr"/>
                <a:r>
                  <a:rPr lang="en-US" altLang="zh-CN" sz="2800" b="1" i="1" u="sng">
                    <a:effectLst>
                      <a:outerShdw blurRad="38100" dist="38100" dir="2700000">
                        <a:srgbClr val="C0C0C0"/>
                      </a:outerShdw>
                    </a:effectLst>
                    <a:latin typeface="Times New Roman" panose="02020603050405020304" pitchFamily="18" charset="0"/>
                    <a:ea typeface="宋体" panose="02010600030101010101" pitchFamily="2" charset="-122"/>
                  </a:rPr>
                  <a:t>U</a:t>
                </a:r>
                <a:endParaRPr lang="en-US" altLang="zh-CN" sz="2800" b="1" i="1" u="sng">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
          <p:nvSpPr>
            <p:cNvPr id="21566" name="椭圆 21565"/>
            <p:cNvSpPr/>
            <p:nvPr/>
          </p:nvSpPr>
          <p:spPr>
            <a:xfrm>
              <a:off x="4585" y="706"/>
              <a:ext cx="57" cy="62"/>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1567" name="椭圆 21566"/>
            <p:cNvSpPr/>
            <p:nvPr/>
          </p:nvSpPr>
          <p:spPr>
            <a:xfrm>
              <a:off x="4599" y="1616"/>
              <a:ext cx="57"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1570" name="直接连接符 21569"/>
            <p:cNvSpPr/>
            <p:nvPr/>
          </p:nvSpPr>
          <p:spPr>
            <a:xfrm flipV="1">
              <a:off x="3408" y="1008"/>
              <a:ext cx="0" cy="359"/>
            </a:xfrm>
            <a:prstGeom prst="line">
              <a:avLst/>
            </a:prstGeom>
            <a:ln w="38100" cap="flat" cmpd="sng">
              <a:solidFill>
                <a:srgbClr val="CC3300"/>
              </a:solidFill>
              <a:prstDash val="solid"/>
              <a:headEnd type="none" w="med" len="med"/>
              <a:tailEnd type="triangle" w="med" len="med"/>
            </a:ln>
          </p:spPr>
        </p:sp>
        <p:sp>
          <p:nvSpPr>
            <p:cNvPr id="21571" name="矩形 21570"/>
            <p:cNvSpPr/>
            <p:nvPr/>
          </p:nvSpPr>
          <p:spPr>
            <a:xfrm>
              <a:off x="3120" y="1008"/>
              <a:ext cx="288" cy="327"/>
            </a:xfrm>
            <a:prstGeom prst="rect">
              <a:avLst/>
            </a:prstGeom>
            <a:noFill/>
            <a:ln w="9525">
              <a:noFill/>
            </a:ln>
          </p:spPr>
          <p:txBody>
            <a:bodyPr wrap="none" anchor="ctr">
              <a:spAutoFit/>
            </a:bodyPr>
            <a:p>
              <a:pPr algn="ctr"/>
              <a:r>
                <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S</a:t>
              </a:r>
              <a:endParaRPr lang="en-US" altLang="zh-CN" sz="2800" b="1" baseline="-2500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73" name="文本框 21572"/>
            <p:cNvSpPr txBox="1"/>
            <p:nvPr/>
          </p:nvSpPr>
          <p:spPr>
            <a:xfrm>
              <a:off x="4492" y="729"/>
              <a:ext cx="356" cy="327"/>
            </a:xfrm>
            <a:prstGeom prst="rect">
              <a:avLst/>
            </a:prstGeom>
            <a:noFill/>
            <a:ln w="9525">
              <a:noFill/>
            </a:ln>
          </p:spPr>
          <p:txBody>
            <a:bodyPr>
              <a:spAutoFit/>
            </a:bodyPr>
            <a:p>
              <a:pPr algn="ctr" eaLnBrk="0" hangingPunct="0">
                <a:spcBef>
                  <a:spcPct val="50000"/>
                </a:spcBef>
              </a:pPr>
              <a:r>
                <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74" name="文本框 21573"/>
            <p:cNvSpPr txBox="1"/>
            <p:nvPr/>
          </p:nvSpPr>
          <p:spPr>
            <a:xfrm>
              <a:off x="4463" y="1360"/>
              <a:ext cx="357" cy="327"/>
            </a:xfrm>
            <a:prstGeom prst="rect">
              <a:avLst/>
            </a:prstGeom>
            <a:noFill/>
            <a:ln w="9525">
              <a:noFill/>
            </a:ln>
          </p:spPr>
          <p:txBody>
            <a:bodyPr>
              <a:spAutoFit/>
            </a:bodyPr>
            <a:p>
              <a:pPr algn="ctr" eaLnBrk="0" hangingPunct="0">
                <a:spcBef>
                  <a:spcPct val="50000"/>
                </a:spcBef>
              </a:pPr>
              <a:r>
                <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75" name="矩形 21574"/>
            <p:cNvSpPr/>
            <p:nvPr/>
          </p:nvSpPr>
          <p:spPr>
            <a:xfrm>
              <a:off x="3258" y="1785"/>
              <a:ext cx="791" cy="327"/>
            </a:xfrm>
            <a:prstGeom prst="rect">
              <a:avLst/>
            </a:prstGeom>
            <a:noFill/>
            <a:ln w="38100">
              <a:noFill/>
            </a:ln>
          </p:spPr>
          <p:txBody>
            <a:bodyPr wrap="none" anchor="ctr">
              <a:spAutoFit/>
            </a:bodyPr>
            <a:p>
              <a:pPr algn="ctr" eaLnBrk="0" hangingPunct="0"/>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电流源</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1576" name="矩形 21575"/>
            <p:cNvSpPr/>
            <p:nvPr/>
          </p:nvSpPr>
          <p:spPr>
            <a:xfrm>
              <a:off x="3168" y="624"/>
              <a:ext cx="1056" cy="1104"/>
            </a:xfrm>
            <a:prstGeom prst="rect">
              <a:avLst/>
            </a:prstGeom>
            <a:noFill/>
            <a:ln w="38100" cap="flat" cmpd="sng">
              <a:solidFill>
                <a:srgbClr val="CC0000"/>
              </a:solidFill>
              <a:prstDash val="dash"/>
              <a:miter/>
              <a:headEnd type="none" w="med" len="med"/>
              <a:tailEnd type="none" w="med" len="med"/>
            </a:ln>
          </p:spPr>
          <p:txBody>
            <a:bodyPr/>
            <a:p>
              <a:endParaRPr lang="zh-CN" altLang="en-US"/>
            </a:p>
          </p:txBody>
        </p:sp>
      </p:grpSp>
      <p:graphicFrame>
        <p:nvGraphicFramePr>
          <p:cNvPr id="15" name="对象 14">
            <a:hlinkClick r:id="" action="ppaction://ole?verb="/>
          </p:cNvPr>
          <p:cNvGraphicFramePr>
            <a:graphicFrameLocks noChangeAspect="1"/>
          </p:cNvGraphicFramePr>
          <p:nvPr/>
        </p:nvGraphicFramePr>
        <p:xfrm>
          <a:off x="3683635" y="5430520"/>
          <a:ext cx="1412875" cy="1020445"/>
        </p:xfrm>
        <a:graphic>
          <a:graphicData uri="http://schemas.openxmlformats.org/presentationml/2006/ole">
            <mc:AlternateContent xmlns:mc="http://schemas.openxmlformats.org/markup-compatibility/2006">
              <mc:Choice xmlns:v="urn:schemas-microsoft-com:vml" Requires="v">
                <p:oleObj spid="_x0000_s1025" name="" r:id="rId1" imgW="508000" imgH="431800" progId="Equation.KSEE3">
                  <p:embed/>
                </p:oleObj>
              </mc:Choice>
              <mc:Fallback>
                <p:oleObj name="" r:id="rId1" imgW="508000" imgH="431800" progId="Equation.KSEE3">
                  <p:embed/>
                  <p:pic>
                    <p:nvPicPr>
                      <p:cNvPr id="0" name="图片 1024"/>
                      <p:cNvPicPr/>
                      <p:nvPr/>
                    </p:nvPicPr>
                    <p:blipFill>
                      <a:blip r:embed="rId2"/>
                      <a:stretch>
                        <a:fillRect/>
                      </a:stretch>
                    </p:blipFill>
                    <p:spPr>
                      <a:xfrm>
                        <a:off x="3683635" y="5430520"/>
                        <a:ext cx="1412875" cy="1020445"/>
                      </a:xfrm>
                      <a:prstGeom prst="rect">
                        <a:avLst/>
                      </a:prstGeom>
                      <a:ln>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wipe(left)">
                                      <p:cBhvr>
                                        <p:cTn id="7" dur="500"/>
                                        <p:tgtEl>
                                          <p:spTgt spid="215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wipe(left)">
                                      <p:cBhvr>
                                        <p:cTn id="12" dur="500"/>
                                        <p:tgtEl>
                                          <p:spTgt spid="215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535"/>
                                        </p:tgtEl>
                                        <p:attrNameLst>
                                          <p:attrName>style.visibility</p:attrName>
                                        </p:attrNameLst>
                                      </p:cBhvr>
                                      <p:to>
                                        <p:strVal val="visible"/>
                                      </p:to>
                                    </p:set>
                                    <p:animEffect transition="in" filter="wipe(left)">
                                      <p:cBhvr>
                                        <p:cTn id="17" dur="500"/>
                                        <p:tgtEl>
                                          <p:spTgt spid="21535"/>
                                        </p:tgtEl>
                                      </p:cBhvr>
                                    </p:animEffect>
                                  </p:childTnLst>
                                  <p:subTnLst>
                                    <p:set>
                                      <p:cBhvr override="childStyle">
                                        <p:cTn dur="1" fill="hold" display="0" masterRel="nextClick" afterEffect="1"/>
                                        <p:tgtEl>
                                          <p:spTgt spid="2153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Par">
                                  <p:stCondLst>
                                    <p:cond delay="0"/>
                                  </p:stCondLst>
                                  <p:childTnLst>
                                    <p:set>
                                      <p:cBhvr>
                                        <p:cTn id="21" dur="1" fill="hold">
                                          <p:stCondLst>
                                            <p:cond delay="0"/>
                                          </p:stCondLst>
                                        </p:cTn>
                                        <p:tgtEl>
                                          <p:spTgt spid="21541"/>
                                        </p:tgtEl>
                                        <p:attrNameLst>
                                          <p:attrName>style.visibility</p:attrName>
                                        </p:attrNameLst>
                                      </p:cBhvr>
                                      <p:to>
                                        <p:strVal val="visible"/>
                                      </p:to>
                                    </p:set>
                                    <p:animEffect transition="in" filter="wipe(right)">
                                      <p:cBhvr>
                                        <p:cTn id="22" dur="500"/>
                                        <p:tgtEl>
                                          <p:spTgt spid="2154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536"/>
                                        </p:tgtEl>
                                        <p:attrNameLst>
                                          <p:attrName>style.visibility</p:attrName>
                                        </p:attrNameLst>
                                      </p:cBhvr>
                                      <p:to>
                                        <p:strVal val="visible"/>
                                      </p:to>
                                    </p:set>
                                    <p:anim calcmode="lin" valueType="num">
                                      <p:cBhvr additive="base">
                                        <p:cTn id="27" dur="500" fill="hold"/>
                                        <p:tgtEl>
                                          <p:spTgt spid="21536"/>
                                        </p:tgtEl>
                                        <p:attrNameLst>
                                          <p:attrName>ppt_x</p:attrName>
                                        </p:attrNameLst>
                                      </p:cBhvr>
                                      <p:tavLst>
                                        <p:tav tm="0">
                                          <p:val>
                                            <p:strVal val="#ppt_x"/>
                                          </p:val>
                                        </p:tav>
                                        <p:tav tm="100000">
                                          <p:val>
                                            <p:strVal val="#ppt_x"/>
                                          </p:val>
                                        </p:tav>
                                      </p:tavLst>
                                    </p:anim>
                                    <p:anim calcmode="lin" valueType="num">
                                      <p:cBhvr additive="base">
                                        <p:cTn id="28" dur="500" fill="hold"/>
                                        <p:tgtEl>
                                          <p:spTgt spid="2153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文本框 22529"/>
          <p:cNvSpPr txBox="1"/>
          <p:nvPr/>
        </p:nvSpPr>
        <p:spPr>
          <a:xfrm>
            <a:off x="304800" y="2590800"/>
            <a:ext cx="8534400" cy="519113"/>
          </a:xfrm>
          <a:prstGeom prst="rect">
            <a:avLst/>
          </a:prstGeom>
          <a:noFill/>
          <a:ln w="9525">
            <a:noFill/>
          </a:ln>
        </p:spPr>
        <p:txBody>
          <a:bodyPr>
            <a:spAutoFit/>
          </a:bodyPr>
          <a:p>
            <a:pPr eaLnBrk="0" hangingPunct="0">
              <a:spcBef>
                <a:spcPct val="50000"/>
              </a:spcBef>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(2)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等效变换时，两电源的参考方向要一一对应。</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531" name="文本框 22530"/>
          <p:cNvSpPr txBox="1"/>
          <p:nvPr/>
        </p:nvSpPr>
        <p:spPr>
          <a:xfrm>
            <a:off x="381000" y="4953000"/>
            <a:ext cx="7620000" cy="519113"/>
          </a:xfrm>
          <a:prstGeom prst="rect">
            <a:avLst/>
          </a:prstGeom>
          <a:noFill/>
          <a:ln w="9525">
            <a:noFill/>
          </a:ln>
        </p:spPr>
        <p:txBody>
          <a:bodyPr>
            <a:spAutoFit/>
          </a:bodyPr>
          <a:p>
            <a:pPr eaLnBrk="0" hangingPunct="0">
              <a:spcBef>
                <a:spcPct val="50000"/>
              </a:spcBef>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(3)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理想电压源与理想电流源之间无等效关系。</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532" name="文本框 22531"/>
          <p:cNvSpPr txBox="1"/>
          <p:nvPr/>
        </p:nvSpPr>
        <p:spPr>
          <a:xfrm>
            <a:off x="304800" y="838200"/>
            <a:ext cx="8915400" cy="966788"/>
          </a:xfrm>
          <a:prstGeom prst="rect">
            <a:avLst/>
          </a:prstGeom>
          <a:noFill/>
          <a:ln w="9525">
            <a:noFill/>
          </a:ln>
        </p:spPr>
        <p:txBody>
          <a:bodyPr>
            <a:spAutoFit/>
          </a:bodyPr>
          <a:p>
            <a:pPr eaLnBrk="0" hangingPunct="0">
              <a:spcBef>
                <a:spcPct val="5000"/>
              </a:spcBef>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(1)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电压源和电流源的等效关系只对外电路而言，</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spcBef>
                <a:spcPct val="5000"/>
              </a:spcBef>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对电源内部则是不等效的。</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533" name="云形标注 22532"/>
          <p:cNvSpPr/>
          <p:nvPr/>
        </p:nvSpPr>
        <p:spPr>
          <a:xfrm>
            <a:off x="295275" y="152400"/>
            <a:ext cx="1752600" cy="685800"/>
          </a:xfrm>
          <a:prstGeom prst="cloudCallout">
            <a:avLst>
              <a:gd name="adj1" fmla="val 86144"/>
              <a:gd name="adj2" fmla="val 58333"/>
            </a:avLst>
          </a:prstGeom>
          <a:pattFill prst="pct40">
            <a:fgClr>
              <a:srgbClr val="FF9999"/>
            </a:fgClr>
            <a:bgClr>
              <a:srgbClr val="FFFFFF"/>
            </a:bgClr>
          </a:pattFill>
          <a:ln w="9525" cap="flat" cmpd="sng">
            <a:solidFill>
              <a:srgbClr val="FF3300"/>
            </a:solidFill>
            <a:prstDash val="solid"/>
            <a:headEnd type="none" w="med" len="med"/>
            <a:tailEnd type="none" w="med" len="med"/>
          </a:ln>
        </p:spPr>
        <p:txBody>
          <a:bodyPr wrap="none" anchor="ctr"/>
          <a:p>
            <a:pPr algn="ctr" eaLnBrk="0" hangingPunct="0"/>
            <a:r>
              <a:rPr lang="en-US" altLang="zh-CN" sz="2800" b="1" dirty="0">
                <a:solidFill>
                  <a:schemeClr val="bg2"/>
                </a:solidFill>
                <a:latin typeface="Times New Roman" panose="02020603050405020304" pitchFamily="18" charset="0"/>
                <a:ea typeface="宋体" panose="02010600030101010101" pitchFamily="2" charset="-122"/>
              </a:rPr>
              <a:t>    </a:t>
            </a:r>
            <a:r>
              <a:rPr lang="zh-CN" altLang="en-US" sz="2800" b="1" dirty="0">
                <a:solidFill>
                  <a:srgbClr val="FF3300"/>
                </a:solidFill>
                <a:latin typeface="Times New Roman" panose="02020603050405020304" pitchFamily="18" charset="0"/>
                <a:ea typeface="宋体" panose="02010600030101010101" pitchFamily="2" charset="-122"/>
              </a:rPr>
              <a:t>注意事项：</a:t>
            </a:r>
            <a:endParaRPr lang="zh-CN" altLang="en-US" sz="2800" b="1" dirty="0">
              <a:solidFill>
                <a:schemeClr val="bg2"/>
              </a:solidFill>
              <a:latin typeface="Times New Roman" panose="02020603050405020304" pitchFamily="18" charset="0"/>
              <a:ea typeface="宋体" panose="02010600030101010101" pitchFamily="2" charset="-122"/>
            </a:endParaRPr>
          </a:p>
        </p:txBody>
      </p:sp>
      <p:sp>
        <p:nvSpPr>
          <p:cNvPr id="22534" name="文本框 22533"/>
          <p:cNvSpPr txBox="1"/>
          <p:nvPr/>
        </p:nvSpPr>
        <p:spPr>
          <a:xfrm>
            <a:off x="304165" y="1700530"/>
            <a:ext cx="8839835" cy="974090"/>
          </a:xfrm>
          <a:prstGeom prst="rect">
            <a:avLst/>
          </a:prstGeom>
          <a:noFill/>
          <a:ln w="9525">
            <a:noFill/>
          </a:ln>
        </p:spPr>
        <p:txBody>
          <a:bodyPr wrap="square">
            <a:spAutoFit/>
          </a:bodyPr>
          <a:p>
            <a:pPr>
              <a:spcBef>
                <a:spcPct val="5000"/>
              </a:spcBef>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【例】：当</a:t>
            </a:r>
            <a:r>
              <a:rPr lang="en-US" altLang="zh-CN" sz="2800" b="1" i="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L</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 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时，</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电压源的内阻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中不损耗功率，</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spcBef>
                <a:spcPct val="5000"/>
              </a:spcBef>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        而电流源的内阻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中则损耗功率。</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535" name="文本框 22534"/>
          <p:cNvSpPr txBox="1"/>
          <p:nvPr/>
        </p:nvSpPr>
        <p:spPr>
          <a:xfrm>
            <a:off x="381000" y="5410200"/>
            <a:ext cx="8382000" cy="966788"/>
          </a:xfrm>
          <a:prstGeom prst="rect">
            <a:avLst/>
          </a:prstGeom>
          <a:noFill/>
          <a:ln w="9525">
            <a:noFill/>
          </a:ln>
        </p:spPr>
        <p:txBody>
          <a:bodyPr>
            <a:spAutoFit/>
          </a:bodyPr>
          <a:p>
            <a:pPr>
              <a:spcBef>
                <a:spcPct val="5000"/>
              </a:spcBef>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(4)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任何一个电动势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E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和某个电阻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串联的电路，</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spcBef>
                <a:spcPct val="5000"/>
              </a:spcBef>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都可化为一个电流为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S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和这个电阻并联的电路。</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22612" name="组合 22611"/>
          <p:cNvGrpSpPr/>
          <p:nvPr/>
        </p:nvGrpSpPr>
        <p:grpSpPr>
          <a:xfrm>
            <a:off x="715963" y="3036888"/>
            <a:ext cx="3932237" cy="1966912"/>
            <a:chOff x="451" y="1872"/>
            <a:chExt cx="2477" cy="1239"/>
          </a:xfrm>
        </p:grpSpPr>
        <p:sp>
          <p:nvSpPr>
            <p:cNvPr id="22613" name="文本框 22612"/>
            <p:cNvSpPr txBox="1"/>
            <p:nvPr/>
          </p:nvSpPr>
          <p:spPr>
            <a:xfrm>
              <a:off x="451" y="2505"/>
              <a:ext cx="341" cy="327"/>
            </a:xfrm>
            <a:prstGeom prst="rect">
              <a:avLst/>
            </a:prstGeom>
            <a:noFill/>
            <a:ln w="9525">
              <a:noFill/>
            </a:ln>
          </p:spPr>
          <p:txBody>
            <a:bodyPr wrap="none"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14" name="直接连接符 22613"/>
            <p:cNvSpPr/>
            <p:nvPr/>
          </p:nvSpPr>
          <p:spPr>
            <a:xfrm>
              <a:off x="699" y="2396"/>
              <a:ext cx="0" cy="0"/>
            </a:xfrm>
            <a:prstGeom prst="line">
              <a:avLst/>
            </a:prstGeom>
            <a:ln w="9525" cap="flat" cmpd="sng">
              <a:solidFill>
                <a:schemeClr val="tx1"/>
              </a:solidFill>
              <a:prstDash val="solid"/>
              <a:headEnd type="none" w="med" len="med"/>
              <a:tailEnd type="none" w="med" len="med"/>
            </a:ln>
          </p:spPr>
        </p:sp>
        <p:sp>
          <p:nvSpPr>
            <p:cNvPr id="22615" name="椭圆 22614"/>
            <p:cNvSpPr/>
            <p:nvPr/>
          </p:nvSpPr>
          <p:spPr>
            <a:xfrm>
              <a:off x="713" y="2193"/>
              <a:ext cx="195" cy="194"/>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22616" name="直接连接符 22615"/>
            <p:cNvSpPr/>
            <p:nvPr/>
          </p:nvSpPr>
          <p:spPr>
            <a:xfrm>
              <a:off x="819" y="2048"/>
              <a:ext cx="0" cy="484"/>
            </a:xfrm>
            <a:prstGeom prst="line">
              <a:avLst/>
            </a:prstGeom>
            <a:ln w="38100" cap="flat" cmpd="sng">
              <a:solidFill>
                <a:schemeClr val="tx1"/>
              </a:solidFill>
              <a:prstDash val="solid"/>
              <a:miter/>
              <a:headEnd type="none" w="med" len="med"/>
              <a:tailEnd type="none" w="med" len="med"/>
            </a:ln>
          </p:spPr>
        </p:sp>
        <p:sp>
          <p:nvSpPr>
            <p:cNvPr id="22617" name="矩形 22616"/>
            <p:cNvSpPr/>
            <p:nvPr/>
          </p:nvSpPr>
          <p:spPr>
            <a:xfrm>
              <a:off x="779" y="2532"/>
              <a:ext cx="80" cy="194"/>
            </a:xfrm>
            <a:prstGeom prst="rect">
              <a:avLst/>
            </a:prstGeom>
            <a:no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18" name="直接连接符 22617"/>
            <p:cNvSpPr/>
            <p:nvPr/>
          </p:nvSpPr>
          <p:spPr>
            <a:xfrm>
              <a:off x="819" y="2726"/>
              <a:ext cx="0" cy="193"/>
            </a:xfrm>
            <a:prstGeom prst="line">
              <a:avLst/>
            </a:prstGeom>
            <a:ln w="38100" cap="flat" cmpd="sng">
              <a:solidFill>
                <a:schemeClr val="tx1"/>
              </a:solidFill>
              <a:prstDash val="solid"/>
              <a:headEnd type="none" w="med" len="med"/>
              <a:tailEnd type="none" w="med" len="med"/>
            </a:ln>
          </p:spPr>
        </p:sp>
        <p:sp>
          <p:nvSpPr>
            <p:cNvPr id="22619" name="文本框 22618"/>
            <p:cNvSpPr txBox="1"/>
            <p:nvPr/>
          </p:nvSpPr>
          <p:spPr>
            <a:xfrm>
              <a:off x="623" y="1927"/>
              <a:ext cx="160" cy="704"/>
            </a:xfrm>
            <a:prstGeom prst="rect">
              <a:avLst/>
            </a:prstGeom>
            <a:noFill/>
            <a:ln w="9525">
              <a:noFill/>
            </a:ln>
          </p:spPr>
          <p:txBody>
            <a:bodyPr anchor="ctr">
              <a:spAutoFit/>
            </a:bodyPr>
            <a:p>
              <a:pPr algn="ctr">
                <a:spcBef>
                  <a:spcPct val="40000"/>
                </a:spcBef>
              </a:pPr>
              <a:r>
                <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spcBef>
                  <a:spcPct val="40000"/>
                </a:spcBef>
              </a:pPr>
              <a:r>
                <a:rPr lang="en-US" altLang="zh-CN" sz="2800" b="1">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FF33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20" name="矩形 22619"/>
            <p:cNvSpPr/>
            <p:nvPr/>
          </p:nvSpPr>
          <p:spPr>
            <a:xfrm>
              <a:off x="451" y="2138"/>
              <a:ext cx="265" cy="327"/>
            </a:xfrm>
            <a:prstGeom prst="rect">
              <a:avLst/>
            </a:prstGeom>
            <a:noFill/>
            <a:ln w="9525">
              <a:noFill/>
            </a:ln>
          </p:spPr>
          <p:txBody>
            <a:bodyPr wrap="none" anchor="ctr">
              <a:spAutoFit/>
            </a:bodyPr>
            <a:p>
              <a:pPr algn="ctr"/>
              <a:r>
                <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E</a:t>
              </a:r>
              <a:endPar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21" name="直接连接符 22620"/>
            <p:cNvSpPr/>
            <p:nvPr/>
          </p:nvSpPr>
          <p:spPr>
            <a:xfrm>
              <a:off x="817" y="2058"/>
              <a:ext cx="500" cy="0"/>
            </a:xfrm>
            <a:prstGeom prst="line">
              <a:avLst/>
            </a:prstGeom>
            <a:ln w="38100" cap="flat" cmpd="sng">
              <a:solidFill>
                <a:schemeClr val="tx1"/>
              </a:solidFill>
              <a:prstDash val="solid"/>
              <a:headEnd type="none" w="med" len="med"/>
              <a:tailEnd type="none" w="med" len="med"/>
            </a:ln>
          </p:spPr>
        </p:sp>
        <p:sp>
          <p:nvSpPr>
            <p:cNvPr id="22622" name="直接连接符 22621"/>
            <p:cNvSpPr/>
            <p:nvPr/>
          </p:nvSpPr>
          <p:spPr>
            <a:xfrm>
              <a:off x="820" y="2916"/>
              <a:ext cx="501" cy="0"/>
            </a:xfrm>
            <a:prstGeom prst="line">
              <a:avLst/>
            </a:prstGeom>
            <a:ln w="38100" cap="flat" cmpd="sng">
              <a:solidFill>
                <a:schemeClr val="tx1"/>
              </a:solidFill>
              <a:prstDash val="solid"/>
              <a:headEnd type="none" w="med" len="med"/>
              <a:tailEnd type="none" w="med" len="med"/>
            </a:ln>
          </p:spPr>
        </p:sp>
        <p:sp>
          <p:nvSpPr>
            <p:cNvPr id="22623" name="椭圆 22622"/>
            <p:cNvSpPr/>
            <p:nvPr/>
          </p:nvSpPr>
          <p:spPr>
            <a:xfrm>
              <a:off x="1317" y="2022"/>
              <a:ext cx="43" cy="58"/>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2624" name="椭圆 22623"/>
            <p:cNvSpPr/>
            <p:nvPr/>
          </p:nvSpPr>
          <p:spPr>
            <a:xfrm>
              <a:off x="1317" y="2870"/>
              <a:ext cx="43" cy="58"/>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2625" name="文本框 22624"/>
            <p:cNvSpPr txBox="1"/>
            <p:nvPr/>
          </p:nvSpPr>
          <p:spPr>
            <a:xfrm>
              <a:off x="1348" y="1872"/>
              <a:ext cx="228" cy="327"/>
            </a:xfrm>
            <a:prstGeom prst="rect">
              <a:avLst/>
            </a:prstGeom>
            <a:noFill/>
            <a:ln w="9525">
              <a:noFill/>
            </a:ln>
          </p:spPr>
          <p:txBody>
            <a:bodyPr wrap="none" anchor="ctr">
              <a:spAutoFit/>
            </a:bodyPr>
            <a:p>
              <a:pPr algn="ct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26" name="文本框 22625"/>
            <p:cNvSpPr txBox="1"/>
            <p:nvPr/>
          </p:nvSpPr>
          <p:spPr>
            <a:xfrm>
              <a:off x="1332" y="2736"/>
              <a:ext cx="241" cy="327"/>
            </a:xfrm>
            <a:prstGeom prst="rect">
              <a:avLst/>
            </a:prstGeom>
            <a:noFill/>
            <a:ln w="9525">
              <a:noFill/>
            </a:ln>
          </p:spPr>
          <p:txBody>
            <a:bodyPr wrap="none" anchor="ctr">
              <a:spAutoFit/>
            </a:bodyPr>
            <a:p>
              <a:pPr algn="ct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27" name="矩形 22626"/>
            <p:cNvSpPr/>
            <p:nvPr/>
          </p:nvSpPr>
          <p:spPr>
            <a:xfrm>
              <a:off x="1363" y="2339"/>
              <a:ext cx="432" cy="327"/>
            </a:xfrm>
            <a:prstGeom prst="rect">
              <a:avLst/>
            </a:prstGeom>
            <a:noFill/>
            <a:ln w="9525">
              <a:noFill/>
            </a:ln>
          </p:spPr>
          <p:txBody>
            <a:bodyPr anchor="ctr">
              <a:spAutoFit/>
            </a:bodyPr>
            <a:p>
              <a:pPr algn="ctr"/>
              <a:r>
                <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S</a:t>
              </a:r>
              <a:endParaRPr lang="en-US" altLang="zh-CN" sz="2800" b="1" baseline="-2500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22628" name="组合 22627"/>
            <p:cNvGrpSpPr/>
            <p:nvPr/>
          </p:nvGrpSpPr>
          <p:grpSpPr>
            <a:xfrm>
              <a:off x="1745" y="2065"/>
              <a:ext cx="195" cy="899"/>
              <a:chOff x="2448" y="960"/>
              <a:chExt cx="192" cy="864"/>
            </a:xfrm>
          </p:grpSpPr>
          <p:grpSp>
            <p:nvGrpSpPr>
              <p:cNvPr id="22629" name="组合 22628"/>
              <p:cNvGrpSpPr/>
              <p:nvPr/>
            </p:nvGrpSpPr>
            <p:grpSpPr>
              <a:xfrm flipV="1">
                <a:off x="2448" y="1296"/>
                <a:ext cx="192" cy="192"/>
                <a:chOff x="1344" y="1872"/>
                <a:chExt cx="192" cy="192"/>
              </a:xfrm>
            </p:grpSpPr>
            <p:sp>
              <p:nvSpPr>
                <p:cNvPr id="22630" name="椭圆 22629"/>
                <p:cNvSpPr/>
                <p:nvPr/>
              </p:nvSpPr>
              <p:spPr>
                <a:xfrm>
                  <a:off x="1344" y="1872"/>
                  <a:ext cx="192" cy="192"/>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22631" name="直接连接符 22630"/>
                <p:cNvSpPr/>
                <p:nvPr/>
              </p:nvSpPr>
              <p:spPr>
                <a:xfrm>
                  <a:off x="1344" y="1968"/>
                  <a:ext cx="192" cy="0"/>
                </a:xfrm>
                <a:prstGeom prst="line">
                  <a:avLst/>
                </a:prstGeom>
                <a:ln w="38100" cap="flat" cmpd="sng">
                  <a:solidFill>
                    <a:schemeClr val="tx1"/>
                  </a:solidFill>
                  <a:prstDash val="solid"/>
                  <a:miter/>
                  <a:headEnd type="none" w="med" len="med"/>
                  <a:tailEnd type="none" w="med" len="med"/>
                </a:ln>
              </p:spPr>
            </p:sp>
          </p:grpSp>
          <p:sp>
            <p:nvSpPr>
              <p:cNvPr id="22632" name="直接连接符 22631"/>
              <p:cNvSpPr/>
              <p:nvPr/>
            </p:nvSpPr>
            <p:spPr>
              <a:xfrm>
                <a:off x="2544" y="1488"/>
                <a:ext cx="0" cy="336"/>
              </a:xfrm>
              <a:prstGeom prst="line">
                <a:avLst/>
              </a:prstGeom>
              <a:ln w="38100" cap="flat" cmpd="sng">
                <a:solidFill>
                  <a:schemeClr val="tx1"/>
                </a:solidFill>
                <a:prstDash val="solid"/>
                <a:headEnd type="none" w="med" len="med"/>
                <a:tailEnd type="none" w="med" len="med"/>
              </a:ln>
            </p:spPr>
          </p:sp>
          <p:sp>
            <p:nvSpPr>
              <p:cNvPr id="22633" name="直接连接符 22632"/>
              <p:cNvSpPr/>
              <p:nvPr/>
            </p:nvSpPr>
            <p:spPr>
              <a:xfrm>
                <a:off x="2544" y="960"/>
                <a:ext cx="0" cy="336"/>
              </a:xfrm>
              <a:prstGeom prst="line">
                <a:avLst/>
              </a:prstGeom>
              <a:ln w="38100" cap="flat" cmpd="sng">
                <a:solidFill>
                  <a:schemeClr val="tx1"/>
                </a:solidFill>
                <a:prstDash val="solid"/>
                <a:headEnd type="none" w="med" len="med"/>
                <a:tailEnd type="none" w="med" len="med"/>
              </a:ln>
            </p:spPr>
          </p:sp>
        </p:grpSp>
        <p:sp>
          <p:nvSpPr>
            <p:cNvPr id="22634" name="直接连接符 22633"/>
            <p:cNvSpPr/>
            <p:nvPr/>
          </p:nvSpPr>
          <p:spPr>
            <a:xfrm>
              <a:off x="1833" y="2053"/>
              <a:ext cx="796" cy="0"/>
            </a:xfrm>
            <a:prstGeom prst="line">
              <a:avLst/>
            </a:prstGeom>
            <a:ln w="38100" cap="flat" cmpd="sng">
              <a:solidFill>
                <a:schemeClr val="tx1"/>
              </a:solidFill>
              <a:prstDash val="solid"/>
              <a:headEnd type="none" w="med" len="med"/>
              <a:tailEnd type="none" w="med" len="med"/>
            </a:ln>
          </p:spPr>
        </p:sp>
        <p:sp>
          <p:nvSpPr>
            <p:cNvPr id="22635" name="直接连接符 22634"/>
            <p:cNvSpPr/>
            <p:nvPr/>
          </p:nvSpPr>
          <p:spPr>
            <a:xfrm>
              <a:off x="1833" y="2951"/>
              <a:ext cx="819" cy="0"/>
            </a:xfrm>
            <a:prstGeom prst="line">
              <a:avLst/>
            </a:prstGeom>
            <a:ln w="38100" cap="flat" cmpd="sng">
              <a:solidFill>
                <a:schemeClr val="tx1"/>
              </a:solidFill>
              <a:prstDash val="solid"/>
              <a:headEnd type="none" w="med" len="med"/>
              <a:tailEnd type="none" w="med" len="med"/>
            </a:ln>
          </p:spPr>
        </p:sp>
        <p:sp>
          <p:nvSpPr>
            <p:cNvPr id="22636" name="矩形 22635"/>
            <p:cNvSpPr/>
            <p:nvPr/>
          </p:nvSpPr>
          <p:spPr>
            <a:xfrm>
              <a:off x="2163" y="2403"/>
              <a:ext cx="90" cy="199"/>
            </a:xfrm>
            <a:prstGeom prst="rect">
              <a:avLst/>
            </a:prstGeom>
            <a:no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37" name="直接连接符 22636"/>
            <p:cNvSpPr/>
            <p:nvPr/>
          </p:nvSpPr>
          <p:spPr>
            <a:xfrm>
              <a:off x="2209" y="2602"/>
              <a:ext cx="0" cy="349"/>
            </a:xfrm>
            <a:prstGeom prst="line">
              <a:avLst/>
            </a:prstGeom>
            <a:ln w="38100" cap="flat" cmpd="sng">
              <a:solidFill>
                <a:schemeClr val="tx1"/>
              </a:solidFill>
              <a:prstDash val="solid"/>
              <a:headEnd type="none" w="med" len="med"/>
              <a:tailEnd type="none" w="med" len="med"/>
            </a:ln>
          </p:spPr>
        </p:sp>
        <p:sp>
          <p:nvSpPr>
            <p:cNvPr id="22638" name="直接连接符 22637"/>
            <p:cNvSpPr/>
            <p:nvPr/>
          </p:nvSpPr>
          <p:spPr>
            <a:xfrm flipV="1">
              <a:off x="2209" y="2053"/>
              <a:ext cx="0" cy="350"/>
            </a:xfrm>
            <a:prstGeom prst="line">
              <a:avLst/>
            </a:prstGeom>
            <a:ln w="38100" cap="flat" cmpd="sng">
              <a:solidFill>
                <a:schemeClr val="tx1"/>
              </a:solidFill>
              <a:prstDash val="solid"/>
              <a:headEnd type="none" w="med" len="med"/>
              <a:tailEnd type="none" w="med" len="med"/>
            </a:ln>
          </p:spPr>
        </p:sp>
        <p:sp>
          <p:nvSpPr>
            <p:cNvPr id="22639" name="文本框 22638"/>
            <p:cNvSpPr txBox="1"/>
            <p:nvPr/>
          </p:nvSpPr>
          <p:spPr>
            <a:xfrm>
              <a:off x="2237" y="2344"/>
              <a:ext cx="384"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40" name="椭圆 22639"/>
            <p:cNvSpPr/>
            <p:nvPr/>
          </p:nvSpPr>
          <p:spPr>
            <a:xfrm>
              <a:off x="2641" y="2016"/>
              <a:ext cx="45" cy="62"/>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2641" name="椭圆 22640"/>
            <p:cNvSpPr/>
            <p:nvPr/>
          </p:nvSpPr>
          <p:spPr>
            <a:xfrm>
              <a:off x="2652" y="2926"/>
              <a:ext cx="46"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2642" name="直接连接符 22641"/>
            <p:cNvSpPr/>
            <p:nvPr/>
          </p:nvSpPr>
          <p:spPr>
            <a:xfrm flipV="1">
              <a:off x="1699" y="2318"/>
              <a:ext cx="0" cy="359"/>
            </a:xfrm>
            <a:prstGeom prst="line">
              <a:avLst/>
            </a:prstGeom>
            <a:ln w="38100" cap="flat" cmpd="sng">
              <a:solidFill>
                <a:srgbClr val="FF0000"/>
              </a:solidFill>
              <a:prstDash val="solid"/>
              <a:headEnd type="none" w="med" len="med"/>
              <a:tailEnd type="triangle" w="med" len="med"/>
            </a:ln>
          </p:spPr>
        </p:sp>
        <p:sp>
          <p:nvSpPr>
            <p:cNvPr id="22643" name="文本框 22642"/>
            <p:cNvSpPr txBox="1"/>
            <p:nvPr/>
          </p:nvSpPr>
          <p:spPr>
            <a:xfrm>
              <a:off x="2659" y="1872"/>
              <a:ext cx="269" cy="327"/>
            </a:xfrm>
            <a:prstGeom prst="rect">
              <a:avLst/>
            </a:prstGeom>
            <a:noFill/>
            <a:ln w="9525">
              <a:noFill/>
            </a:ln>
          </p:spPr>
          <p:txBody>
            <a:bodyPr anchor="ctr">
              <a:spAutoFit/>
            </a:bodyPr>
            <a:p>
              <a:pPr algn="ct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44" name="文本框 22643"/>
            <p:cNvSpPr txBox="1"/>
            <p:nvPr/>
          </p:nvSpPr>
          <p:spPr>
            <a:xfrm>
              <a:off x="2698" y="2784"/>
              <a:ext cx="230" cy="327"/>
            </a:xfrm>
            <a:prstGeom prst="rect">
              <a:avLst/>
            </a:prstGeom>
            <a:noFill/>
            <a:ln w="9525">
              <a:noFill/>
            </a:ln>
          </p:spPr>
          <p:txBody>
            <a:bodyPr anchor="ctr">
              <a:spAutoFit/>
            </a:bodyPr>
            <a:p>
              <a:pPr algn="ct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grpSp>
        <p:nvGrpSpPr>
          <p:cNvPr id="22645" name="组合 22644"/>
          <p:cNvGrpSpPr/>
          <p:nvPr/>
        </p:nvGrpSpPr>
        <p:grpSpPr>
          <a:xfrm>
            <a:off x="4906963" y="3062288"/>
            <a:ext cx="3932237" cy="1966912"/>
            <a:chOff x="3091" y="1929"/>
            <a:chExt cx="2477" cy="1239"/>
          </a:xfrm>
        </p:grpSpPr>
        <p:sp>
          <p:nvSpPr>
            <p:cNvPr id="22646" name="文本框 22645"/>
            <p:cNvSpPr txBox="1"/>
            <p:nvPr/>
          </p:nvSpPr>
          <p:spPr>
            <a:xfrm>
              <a:off x="3091" y="2553"/>
              <a:ext cx="341" cy="327"/>
            </a:xfrm>
            <a:prstGeom prst="rect">
              <a:avLst/>
            </a:prstGeom>
            <a:noFill/>
            <a:ln w="9525">
              <a:noFill/>
            </a:ln>
          </p:spPr>
          <p:txBody>
            <a:bodyPr wrap="none"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47" name="直接连接符 22646"/>
            <p:cNvSpPr/>
            <p:nvPr/>
          </p:nvSpPr>
          <p:spPr>
            <a:xfrm>
              <a:off x="3324" y="2453"/>
              <a:ext cx="0" cy="0"/>
            </a:xfrm>
            <a:prstGeom prst="line">
              <a:avLst/>
            </a:prstGeom>
            <a:ln w="9525" cap="flat" cmpd="sng">
              <a:solidFill>
                <a:schemeClr val="tx1"/>
              </a:solidFill>
              <a:prstDash val="solid"/>
              <a:headEnd type="none" w="med" len="med"/>
              <a:tailEnd type="none" w="med" len="med"/>
            </a:ln>
          </p:spPr>
        </p:sp>
        <p:sp>
          <p:nvSpPr>
            <p:cNvPr id="22648" name="椭圆 22647"/>
            <p:cNvSpPr/>
            <p:nvPr/>
          </p:nvSpPr>
          <p:spPr>
            <a:xfrm>
              <a:off x="3354" y="2259"/>
              <a:ext cx="195" cy="194"/>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22649" name="直接连接符 22648"/>
            <p:cNvSpPr/>
            <p:nvPr/>
          </p:nvSpPr>
          <p:spPr>
            <a:xfrm>
              <a:off x="3444" y="2114"/>
              <a:ext cx="0" cy="484"/>
            </a:xfrm>
            <a:prstGeom prst="line">
              <a:avLst/>
            </a:prstGeom>
            <a:ln w="38100" cap="flat" cmpd="sng">
              <a:solidFill>
                <a:schemeClr val="tx1"/>
              </a:solidFill>
              <a:prstDash val="solid"/>
              <a:miter/>
              <a:headEnd type="none" w="med" len="med"/>
              <a:tailEnd type="none" w="med" len="med"/>
            </a:ln>
          </p:spPr>
        </p:sp>
        <p:sp>
          <p:nvSpPr>
            <p:cNvPr id="22650" name="矩形 22649"/>
            <p:cNvSpPr/>
            <p:nvPr/>
          </p:nvSpPr>
          <p:spPr>
            <a:xfrm>
              <a:off x="3404" y="2598"/>
              <a:ext cx="80" cy="194"/>
            </a:xfrm>
            <a:prstGeom prst="rect">
              <a:avLst/>
            </a:prstGeom>
            <a:no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51" name="直接连接符 22650"/>
            <p:cNvSpPr/>
            <p:nvPr/>
          </p:nvSpPr>
          <p:spPr>
            <a:xfrm>
              <a:off x="3444" y="2792"/>
              <a:ext cx="0" cy="193"/>
            </a:xfrm>
            <a:prstGeom prst="line">
              <a:avLst/>
            </a:prstGeom>
            <a:ln w="38100" cap="flat" cmpd="sng">
              <a:solidFill>
                <a:schemeClr val="tx1"/>
              </a:solidFill>
              <a:prstDash val="solid"/>
              <a:headEnd type="none" w="med" len="med"/>
              <a:tailEnd type="none" w="med" len="med"/>
            </a:ln>
          </p:spPr>
        </p:sp>
        <p:sp>
          <p:nvSpPr>
            <p:cNvPr id="22652" name="文本框 22651"/>
            <p:cNvSpPr txBox="1"/>
            <p:nvPr/>
          </p:nvSpPr>
          <p:spPr>
            <a:xfrm>
              <a:off x="3265" y="1997"/>
              <a:ext cx="160" cy="690"/>
            </a:xfrm>
            <a:prstGeom prst="rect">
              <a:avLst/>
            </a:prstGeom>
            <a:noFill/>
            <a:ln w="9525">
              <a:noFill/>
            </a:ln>
          </p:spPr>
          <p:txBody>
            <a:bodyPr anchor="ctr">
              <a:spAutoFit/>
            </a:bodyPr>
            <a:p>
              <a:pPr algn="ctr">
                <a:spcBef>
                  <a:spcPct val="35000"/>
                </a:spcBef>
              </a:pPr>
              <a:r>
                <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spcBef>
                  <a:spcPct val="35000"/>
                </a:spcBef>
              </a:pPr>
              <a:r>
                <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53" name="矩形 22652"/>
            <p:cNvSpPr/>
            <p:nvPr/>
          </p:nvSpPr>
          <p:spPr>
            <a:xfrm>
              <a:off x="3091" y="2195"/>
              <a:ext cx="265" cy="327"/>
            </a:xfrm>
            <a:prstGeom prst="rect">
              <a:avLst/>
            </a:prstGeom>
            <a:noFill/>
            <a:ln w="9525">
              <a:noFill/>
            </a:ln>
          </p:spPr>
          <p:txBody>
            <a:bodyPr wrap="none" anchor="ctr">
              <a:spAutoFit/>
            </a:bodyPr>
            <a:p>
              <a:pPr algn="ctr"/>
              <a:r>
                <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E</a:t>
              </a:r>
              <a:endPar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54" name="直接连接符 22653"/>
            <p:cNvSpPr/>
            <p:nvPr/>
          </p:nvSpPr>
          <p:spPr>
            <a:xfrm>
              <a:off x="3442" y="2115"/>
              <a:ext cx="500" cy="0"/>
            </a:xfrm>
            <a:prstGeom prst="line">
              <a:avLst/>
            </a:prstGeom>
            <a:ln w="38100" cap="flat" cmpd="sng">
              <a:solidFill>
                <a:schemeClr val="tx1"/>
              </a:solidFill>
              <a:prstDash val="solid"/>
              <a:headEnd type="none" w="med" len="med"/>
              <a:tailEnd type="none" w="med" len="med"/>
            </a:ln>
          </p:spPr>
        </p:sp>
        <p:sp>
          <p:nvSpPr>
            <p:cNvPr id="22655" name="直接连接符 22654"/>
            <p:cNvSpPr/>
            <p:nvPr/>
          </p:nvSpPr>
          <p:spPr>
            <a:xfrm>
              <a:off x="3445" y="2973"/>
              <a:ext cx="501" cy="0"/>
            </a:xfrm>
            <a:prstGeom prst="line">
              <a:avLst/>
            </a:prstGeom>
            <a:ln w="38100" cap="flat" cmpd="sng">
              <a:solidFill>
                <a:schemeClr val="tx1"/>
              </a:solidFill>
              <a:prstDash val="solid"/>
              <a:headEnd type="none" w="med" len="med"/>
              <a:tailEnd type="none" w="med" len="med"/>
            </a:ln>
          </p:spPr>
        </p:sp>
        <p:sp>
          <p:nvSpPr>
            <p:cNvPr id="22656" name="椭圆 22655"/>
            <p:cNvSpPr/>
            <p:nvPr/>
          </p:nvSpPr>
          <p:spPr>
            <a:xfrm>
              <a:off x="3942" y="2079"/>
              <a:ext cx="43" cy="58"/>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2657" name="椭圆 22656"/>
            <p:cNvSpPr/>
            <p:nvPr/>
          </p:nvSpPr>
          <p:spPr>
            <a:xfrm>
              <a:off x="3942" y="2927"/>
              <a:ext cx="43" cy="58"/>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2658" name="文本框 22657"/>
            <p:cNvSpPr txBox="1"/>
            <p:nvPr/>
          </p:nvSpPr>
          <p:spPr>
            <a:xfrm>
              <a:off x="3973" y="1929"/>
              <a:ext cx="228" cy="327"/>
            </a:xfrm>
            <a:prstGeom prst="rect">
              <a:avLst/>
            </a:prstGeom>
            <a:noFill/>
            <a:ln w="9525">
              <a:noFill/>
            </a:ln>
          </p:spPr>
          <p:txBody>
            <a:bodyPr wrap="none" anchor="ctr">
              <a:spAutoFit/>
            </a:bodyPr>
            <a:p>
              <a:pPr algn="ct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59" name="文本框 22658"/>
            <p:cNvSpPr txBox="1"/>
            <p:nvPr/>
          </p:nvSpPr>
          <p:spPr>
            <a:xfrm>
              <a:off x="3957" y="2793"/>
              <a:ext cx="241" cy="327"/>
            </a:xfrm>
            <a:prstGeom prst="rect">
              <a:avLst/>
            </a:prstGeom>
            <a:noFill/>
            <a:ln w="9525">
              <a:noFill/>
            </a:ln>
          </p:spPr>
          <p:txBody>
            <a:bodyPr wrap="none" anchor="ctr">
              <a:spAutoFit/>
            </a:bodyPr>
            <a:p>
              <a:pPr algn="ct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60" name="矩形 22659"/>
            <p:cNvSpPr/>
            <p:nvPr/>
          </p:nvSpPr>
          <p:spPr>
            <a:xfrm>
              <a:off x="4003" y="2396"/>
              <a:ext cx="432" cy="327"/>
            </a:xfrm>
            <a:prstGeom prst="rect">
              <a:avLst/>
            </a:prstGeom>
            <a:noFill/>
            <a:ln w="9525">
              <a:noFill/>
            </a:ln>
          </p:spPr>
          <p:txBody>
            <a:bodyPr anchor="ctr">
              <a:spAutoFit/>
            </a:bodyPr>
            <a:p>
              <a:pPr algn="ctr"/>
              <a:r>
                <a:rPr lang="en-US" altLang="zh-CN" sz="2800" b="1" i="1">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rPr>
                <a:t>S</a:t>
              </a:r>
              <a:endParaRPr lang="en-US" altLang="zh-CN" sz="2800" b="1" baseline="-25000">
                <a:solidFill>
                  <a:srgbClr val="FF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22661" name="组合 22660"/>
            <p:cNvGrpSpPr/>
            <p:nvPr/>
          </p:nvGrpSpPr>
          <p:grpSpPr>
            <a:xfrm>
              <a:off x="4371" y="2122"/>
              <a:ext cx="195" cy="899"/>
              <a:chOff x="2448" y="960"/>
              <a:chExt cx="192" cy="864"/>
            </a:xfrm>
          </p:grpSpPr>
          <p:grpSp>
            <p:nvGrpSpPr>
              <p:cNvPr id="22662" name="组合 22661"/>
              <p:cNvGrpSpPr/>
              <p:nvPr/>
            </p:nvGrpSpPr>
            <p:grpSpPr>
              <a:xfrm flipV="1">
                <a:off x="2448" y="1296"/>
                <a:ext cx="192" cy="192"/>
                <a:chOff x="1344" y="1872"/>
                <a:chExt cx="192" cy="192"/>
              </a:xfrm>
            </p:grpSpPr>
            <p:sp>
              <p:nvSpPr>
                <p:cNvPr id="22663" name="椭圆 22662"/>
                <p:cNvSpPr/>
                <p:nvPr/>
              </p:nvSpPr>
              <p:spPr>
                <a:xfrm>
                  <a:off x="1344" y="1872"/>
                  <a:ext cx="192" cy="192"/>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22664" name="直接连接符 22663"/>
                <p:cNvSpPr/>
                <p:nvPr/>
              </p:nvSpPr>
              <p:spPr>
                <a:xfrm>
                  <a:off x="1344" y="1968"/>
                  <a:ext cx="192" cy="0"/>
                </a:xfrm>
                <a:prstGeom prst="line">
                  <a:avLst/>
                </a:prstGeom>
                <a:ln w="38100" cap="flat" cmpd="sng">
                  <a:solidFill>
                    <a:schemeClr val="tx1"/>
                  </a:solidFill>
                  <a:prstDash val="solid"/>
                  <a:miter/>
                  <a:headEnd type="none" w="med" len="med"/>
                  <a:tailEnd type="none" w="med" len="med"/>
                </a:ln>
              </p:spPr>
            </p:sp>
          </p:grpSp>
          <p:sp>
            <p:nvSpPr>
              <p:cNvPr id="22665" name="直接连接符 22664"/>
              <p:cNvSpPr/>
              <p:nvPr/>
            </p:nvSpPr>
            <p:spPr>
              <a:xfrm>
                <a:off x="2544" y="1488"/>
                <a:ext cx="0" cy="336"/>
              </a:xfrm>
              <a:prstGeom prst="line">
                <a:avLst/>
              </a:prstGeom>
              <a:ln w="38100" cap="flat" cmpd="sng">
                <a:solidFill>
                  <a:schemeClr val="tx1"/>
                </a:solidFill>
                <a:prstDash val="solid"/>
                <a:headEnd type="none" w="med" len="med"/>
                <a:tailEnd type="none" w="med" len="med"/>
              </a:ln>
            </p:spPr>
          </p:sp>
          <p:sp>
            <p:nvSpPr>
              <p:cNvPr id="22666" name="直接连接符 22665"/>
              <p:cNvSpPr/>
              <p:nvPr/>
            </p:nvSpPr>
            <p:spPr>
              <a:xfrm>
                <a:off x="2544" y="960"/>
                <a:ext cx="0" cy="336"/>
              </a:xfrm>
              <a:prstGeom prst="line">
                <a:avLst/>
              </a:prstGeom>
              <a:ln w="38100" cap="flat" cmpd="sng">
                <a:solidFill>
                  <a:schemeClr val="tx1"/>
                </a:solidFill>
                <a:prstDash val="solid"/>
                <a:headEnd type="none" w="med" len="med"/>
                <a:tailEnd type="none" w="med" len="med"/>
              </a:ln>
            </p:spPr>
          </p:sp>
        </p:grpSp>
        <p:sp>
          <p:nvSpPr>
            <p:cNvPr id="22667" name="直接连接符 22666"/>
            <p:cNvSpPr/>
            <p:nvPr/>
          </p:nvSpPr>
          <p:spPr>
            <a:xfrm>
              <a:off x="4464" y="2119"/>
              <a:ext cx="827" cy="0"/>
            </a:xfrm>
            <a:prstGeom prst="line">
              <a:avLst/>
            </a:prstGeom>
            <a:ln w="38100" cap="flat" cmpd="sng">
              <a:solidFill>
                <a:schemeClr val="tx1"/>
              </a:solidFill>
              <a:prstDash val="solid"/>
              <a:headEnd type="none" w="med" len="med"/>
              <a:tailEnd type="none" w="med" len="med"/>
            </a:ln>
          </p:spPr>
        </p:sp>
        <p:sp>
          <p:nvSpPr>
            <p:cNvPr id="22668" name="直接连接符 22667"/>
            <p:cNvSpPr/>
            <p:nvPr/>
          </p:nvSpPr>
          <p:spPr>
            <a:xfrm>
              <a:off x="4473" y="3008"/>
              <a:ext cx="819" cy="0"/>
            </a:xfrm>
            <a:prstGeom prst="line">
              <a:avLst/>
            </a:prstGeom>
            <a:ln w="38100" cap="flat" cmpd="sng">
              <a:solidFill>
                <a:schemeClr val="tx1"/>
              </a:solidFill>
              <a:prstDash val="solid"/>
              <a:headEnd type="none" w="med" len="med"/>
              <a:tailEnd type="none" w="med" len="med"/>
            </a:ln>
          </p:spPr>
        </p:sp>
        <p:sp>
          <p:nvSpPr>
            <p:cNvPr id="22669" name="矩形 22668"/>
            <p:cNvSpPr/>
            <p:nvPr/>
          </p:nvSpPr>
          <p:spPr>
            <a:xfrm>
              <a:off x="4803" y="2460"/>
              <a:ext cx="90" cy="199"/>
            </a:xfrm>
            <a:prstGeom prst="rect">
              <a:avLst/>
            </a:prstGeom>
            <a:no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70" name="直接连接符 22669"/>
            <p:cNvSpPr/>
            <p:nvPr/>
          </p:nvSpPr>
          <p:spPr>
            <a:xfrm>
              <a:off x="4849" y="2659"/>
              <a:ext cx="0" cy="349"/>
            </a:xfrm>
            <a:prstGeom prst="line">
              <a:avLst/>
            </a:prstGeom>
            <a:ln w="38100" cap="flat" cmpd="sng">
              <a:solidFill>
                <a:schemeClr val="tx1"/>
              </a:solidFill>
              <a:prstDash val="solid"/>
              <a:headEnd type="none" w="med" len="med"/>
              <a:tailEnd type="none" w="med" len="med"/>
            </a:ln>
          </p:spPr>
        </p:sp>
        <p:sp>
          <p:nvSpPr>
            <p:cNvPr id="22671" name="直接连接符 22670"/>
            <p:cNvSpPr/>
            <p:nvPr/>
          </p:nvSpPr>
          <p:spPr>
            <a:xfrm flipV="1">
              <a:off x="4849" y="2110"/>
              <a:ext cx="0" cy="350"/>
            </a:xfrm>
            <a:prstGeom prst="line">
              <a:avLst/>
            </a:prstGeom>
            <a:ln w="38100" cap="flat" cmpd="sng">
              <a:solidFill>
                <a:schemeClr val="tx1"/>
              </a:solidFill>
              <a:prstDash val="solid"/>
              <a:headEnd type="none" w="med" len="med"/>
              <a:tailEnd type="none" w="med" len="med"/>
            </a:ln>
          </p:spPr>
        </p:sp>
        <p:sp>
          <p:nvSpPr>
            <p:cNvPr id="22672" name="文本框 22671"/>
            <p:cNvSpPr txBox="1"/>
            <p:nvPr/>
          </p:nvSpPr>
          <p:spPr>
            <a:xfrm>
              <a:off x="4877" y="2401"/>
              <a:ext cx="384"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73" name="椭圆 22672"/>
            <p:cNvSpPr/>
            <p:nvPr/>
          </p:nvSpPr>
          <p:spPr>
            <a:xfrm>
              <a:off x="5281" y="2082"/>
              <a:ext cx="45" cy="62"/>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2674" name="椭圆 22673"/>
            <p:cNvSpPr/>
            <p:nvPr/>
          </p:nvSpPr>
          <p:spPr>
            <a:xfrm>
              <a:off x="5292" y="2983"/>
              <a:ext cx="46"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22675" name="直接连接符 22674"/>
            <p:cNvSpPr/>
            <p:nvPr/>
          </p:nvSpPr>
          <p:spPr>
            <a:xfrm>
              <a:off x="4339" y="2425"/>
              <a:ext cx="0" cy="359"/>
            </a:xfrm>
            <a:prstGeom prst="line">
              <a:avLst/>
            </a:prstGeom>
            <a:ln w="38100" cap="flat" cmpd="sng">
              <a:solidFill>
                <a:srgbClr val="FF0000"/>
              </a:solidFill>
              <a:prstDash val="solid"/>
              <a:headEnd type="none" w="med" len="med"/>
              <a:tailEnd type="triangle" w="med" len="med"/>
            </a:ln>
          </p:spPr>
        </p:sp>
        <p:sp>
          <p:nvSpPr>
            <p:cNvPr id="22676" name="文本框 22675"/>
            <p:cNvSpPr txBox="1"/>
            <p:nvPr/>
          </p:nvSpPr>
          <p:spPr>
            <a:xfrm>
              <a:off x="5299" y="1929"/>
              <a:ext cx="269" cy="327"/>
            </a:xfrm>
            <a:prstGeom prst="rect">
              <a:avLst/>
            </a:prstGeom>
            <a:noFill/>
            <a:ln w="9525">
              <a:noFill/>
            </a:ln>
          </p:spPr>
          <p:txBody>
            <a:bodyPr anchor="ctr">
              <a:spAutoFit/>
            </a:bodyPr>
            <a:p>
              <a:pPr algn="ct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22677" name="文本框 22676"/>
            <p:cNvSpPr txBox="1"/>
            <p:nvPr/>
          </p:nvSpPr>
          <p:spPr>
            <a:xfrm>
              <a:off x="5338" y="2841"/>
              <a:ext cx="230" cy="327"/>
            </a:xfrm>
            <a:prstGeom prst="rect">
              <a:avLst/>
            </a:prstGeom>
            <a:noFill/>
            <a:ln w="9525">
              <a:noFill/>
            </a:ln>
          </p:spPr>
          <p:txBody>
            <a:bodyPr anchor="ctr">
              <a:spAutoFit/>
            </a:bodyPr>
            <a:p>
              <a:pPr algn="ct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2">
                                            <p:txEl>
                                              <p:charRg st="0" end="25"/>
                                            </p:txEl>
                                          </p:spTgt>
                                        </p:tgtEl>
                                        <p:attrNameLst>
                                          <p:attrName>style.visibility</p:attrName>
                                        </p:attrNameLst>
                                      </p:cBhvr>
                                      <p:to>
                                        <p:strVal val="visible"/>
                                      </p:to>
                                    </p:set>
                                    <p:animEffect transition="in" filter="wipe(left)">
                                      <p:cBhvr>
                                        <p:cTn id="7" dur="500"/>
                                        <p:tgtEl>
                                          <p:spTgt spid="22532">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2">
                                            <p:txEl>
                                              <p:charRg st="25" end="44"/>
                                            </p:txEl>
                                          </p:spTgt>
                                        </p:tgtEl>
                                        <p:attrNameLst>
                                          <p:attrName>style.visibility</p:attrName>
                                        </p:attrNameLst>
                                      </p:cBhvr>
                                      <p:to>
                                        <p:strVal val="visible"/>
                                      </p:to>
                                    </p:set>
                                    <p:animEffect transition="in" filter="wipe(left)">
                                      <p:cBhvr>
                                        <p:cTn id="12" dur="500"/>
                                        <p:tgtEl>
                                          <p:spTgt spid="22532">
                                            <p:txEl>
                                              <p:charRg st="25" end="4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34">
                                            <p:txEl>
                                              <p:charRg st="0" end="29"/>
                                            </p:txEl>
                                          </p:spTgt>
                                        </p:tgtEl>
                                        <p:attrNameLst>
                                          <p:attrName>style.visibility</p:attrName>
                                        </p:attrNameLst>
                                      </p:cBhvr>
                                      <p:to>
                                        <p:strVal val="visible"/>
                                      </p:to>
                                    </p:set>
                                    <p:animEffect transition="in" filter="wipe(left)">
                                      <p:cBhvr>
                                        <p:cTn id="17" dur="500"/>
                                        <p:tgtEl>
                                          <p:spTgt spid="22534">
                                            <p:txEl>
                                              <p:charRg st="0" end="2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4">
                                            <p:txEl>
                                              <p:charRg st="29" end="56"/>
                                            </p:txEl>
                                          </p:spTgt>
                                        </p:tgtEl>
                                        <p:attrNameLst>
                                          <p:attrName>style.visibility</p:attrName>
                                        </p:attrNameLst>
                                      </p:cBhvr>
                                      <p:to>
                                        <p:strVal val="visible"/>
                                      </p:to>
                                    </p:set>
                                    <p:animEffect transition="in" filter="wipe(left)">
                                      <p:cBhvr>
                                        <p:cTn id="22" dur="500"/>
                                        <p:tgtEl>
                                          <p:spTgt spid="22534">
                                            <p:txEl>
                                              <p:charRg st="29" end="5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530"/>
                                        </p:tgtEl>
                                        <p:attrNameLst>
                                          <p:attrName>style.visibility</p:attrName>
                                        </p:attrNameLst>
                                      </p:cBhvr>
                                      <p:to>
                                        <p:strVal val="visible"/>
                                      </p:to>
                                    </p:set>
                                    <p:animEffect transition="in" filter="wipe(left)">
                                      <p:cBhvr>
                                        <p:cTn id="27" dur="500"/>
                                        <p:tgtEl>
                                          <p:spTgt spid="225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612"/>
                                        </p:tgtEl>
                                        <p:attrNameLst>
                                          <p:attrName>style.visibility</p:attrName>
                                        </p:attrNameLst>
                                      </p:cBhvr>
                                      <p:to>
                                        <p:strVal val="visible"/>
                                      </p:to>
                                    </p:set>
                                    <p:animEffect transition="in" filter="wipe(left)">
                                      <p:cBhvr>
                                        <p:cTn id="32" dur="500"/>
                                        <p:tgtEl>
                                          <p:spTgt spid="226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645"/>
                                        </p:tgtEl>
                                        <p:attrNameLst>
                                          <p:attrName>style.visibility</p:attrName>
                                        </p:attrNameLst>
                                      </p:cBhvr>
                                      <p:to>
                                        <p:strVal val="visible"/>
                                      </p:to>
                                    </p:set>
                                    <p:animEffect transition="in" filter="wipe(left)">
                                      <p:cBhvr>
                                        <p:cTn id="37" dur="500"/>
                                        <p:tgtEl>
                                          <p:spTgt spid="226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531"/>
                                        </p:tgtEl>
                                        <p:attrNameLst>
                                          <p:attrName>style.visibility</p:attrName>
                                        </p:attrNameLst>
                                      </p:cBhvr>
                                      <p:to>
                                        <p:strVal val="visible"/>
                                      </p:to>
                                    </p:set>
                                    <p:animEffect transition="in" filter="wipe(left)">
                                      <p:cBhvr>
                                        <p:cTn id="42" dur="500"/>
                                        <p:tgtEl>
                                          <p:spTgt spid="225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535"/>
                                        </p:tgtEl>
                                        <p:attrNameLst>
                                          <p:attrName>style.visibility</p:attrName>
                                        </p:attrNameLst>
                                      </p:cBhvr>
                                      <p:to>
                                        <p:strVal val="visible"/>
                                      </p:to>
                                    </p:set>
                                    <p:animEffect transition="in" filter="wipe(left)">
                                      <p:cBhvr>
                                        <p:cTn id="47" dur="500"/>
                                        <p:tgtEl>
                                          <p:spTgt spid="2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2531" grpId="0"/>
      <p:bldP spid="22532" grpId="0" build="p"/>
      <p:bldP spid="22534" grpId="0" build="p"/>
      <p:bldP spid="225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356235" y="815975"/>
            <a:ext cx="7787005" cy="953135"/>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zh-CN" altLang="en-US" sz="2800" b="1">
                <a:latin typeface="宋体" panose="02010600030101010101" pitchFamily="2" charset="-122"/>
                <a:ea typeface="宋体" panose="02010600030101010101" pitchFamily="2" charset="-122"/>
                <a:cs typeface="宋体" panose="02010600030101010101" pitchFamily="2" charset="-122"/>
              </a:rPr>
              <a:t>利用电源等效变换计算电路图</a:t>
            </a:r>
            <a:r>
              <a:rPr lang="en-US" altLang="zh-CN" sz="2800" b="1">
                <a:latin typeface="Times New Roman" panose="02020603050405020304" pitchFamily="18" charset="0"/>
                <a:ea typeface="宋体" panose="02010600030101010101" pitchFamily="2" charset="-122"/>
                <a:cs typeface="宋体" panose="02010600030101010101" pitchFamily="2" charset="-122"/>
              </a:rPr>
              <a:t>(a)</a:t>
            </a:r>
            <a:r>
              <a:rPr lang="zh-CN" altLang="en-US" sz="2800" b="1">
                <a:latin typeface="宋体" panose="02010600030101010101" pitchFamily="2" charset="-122"/>
                <a:ea typeface="宋体" panose="02010600030101010101" pitchFamily="2" charset="-122"/>
                <a:cs typeface="宋体" panose="02010600030101010101" pitchFamily="2" charset="-122"/>
              </a:rPr>
              <a:t>中的电流</a:t>
            </a:r>
            <a:r>
              <a:rPr lang="en-US" altLang="zh-CN" sz="2800" b="1" i="1">
                <a:latin typeface="Times New Roman" panose="02020603050405020304" pitchFamily="18" charset="0"/>
                <a:cs typeface="Times New Roman" panose="02020603050405020304" pitchFamily="18" charset="0"/>
              </a:rPr>
              <a:t>I</a:t>
            </a:r>
            <a:r>
              <a:rPr lang="zh-CN" altLang="en-US" sz="2800" b="1">
                <a:latin typeface="宋体" panose="02010600030101010101" pitchFamily="2" charset="-122"/>
                <a:ea typeface="宋体" panose="02010600030101010101" pitchFamily="2" charset="-122"/>
                <a:cs typeface="宋体" panose="02010600030101010101" pitchFamily="2" charset="-122"/>
              </a:rPr>
              <a:t>，并求各电源的功率。</a:t>
            </a:r>
            <a:endParaRPr lang="zh-CN" altLang="en-US" sz="2800" b="1"/>
          </a:p>
        </p:txBody>
      </p:sp>
      <p:graphicFrame>
        <p:nvGraphicFramePr>
          <p:cNvPr id="2" name="对象 -2147482549"/>
          <p:cNvGraphicFramePr>
            <a:graphicFrameLocks noChangeAspect="1"/>
          </p:cNvGraphicFramePr>
          <p:nvPr/>
        </p:nvGraphicFramePr>
        <p:xfrm>
          <a:off x="740410" y="1932940"/>
          <a:ext cx="7018655" cy="3677920"/>
        </p:xfrm>
        <a:graphic>
          <a:graphicData uri="http://schemas.openxmlformats.org/presentationml/2006/ole">
            <mc:AlternateContent xmlns:mc="http://schemas.openxmlformats.org/markup-compatibility/2006">
              <mc:Choice xmlns:v="urn:schemas-microsoft-com:vml" Requires="v">
                <p:oleObj spid="_x0000_s3076" name="" r:id="rId1" imgW="2552700" imgH="1346200" progId="Visio.Drawing.11">
                  <p:embed/>
                </p:oleObj>
              </mc:Choice>
              <mc:Fallback>
                <p:oleObj name="" r:id="rId1" imgW="2552700" imgH="1346200" progId="Visio.Drawing.11">
                  <p:embed/>
                  <p:pic>
                    <p:nvPicPr>
                      <p:cNvPr id="0" name="图片 3075"/>
                      <p:cNvPicPr/>
                      <p:nvPr/>
                    </p:nvPicPr>
                    <p:blipFill>
                      <a:blip r:embed="rId2"/>
                      <a:stretch>
                        <a:fillRect/>
                      </a:stretch>
                    </p:blipFill>
                    <p:spPr>
                      <a:xfrm>
                        <a:off x="740410" y="1932940"/>
                        <a:ext cx="7018655" cy="3677920"/>
                      </a:xfrm>
                      <a:prstGeom prst="rect">
                        <a:avLst/>
                      </a:prstGeom>
                      <a:noFill/>
                      <a:ln w="38100">
                        <a:noFill/>
                        <a:miter/>
                      </a:ln>
                    </p:spPr>
                  </p:pic>
                </p:oleObj>
              </mc:Fallback>
            </mc:AlternateContent>
          </a:graphicData>
        </a:graphic>
      </p:graphicFrame>
      <p:sp>
        <p:nvSpPr>
          <p:cNvPr id="7" name="文本框 6"/>
          <p:cNvSpPr txBox="1"/>
          <p:nvPr/>
        </p:nvSpPr>
        <p:spPr>
          <a:xfrm>
            <a:off x="3356610" y="5796280"/>
            <a:ext cx="1718945" cy="368300"/>
          </a:xfrm>
          <a:prstGeom prst="rect">
            <a:avLst/>
          </a:prstGeom>
          <a:noFill/>
        </p:spPr>
        <p:txBody>
          <a:bodyPr wrap="square" rtlCol="0">
            <a:spAutoFit/>
          </a:bodyPr>
          <a:p>
            <a:r>
              <a:rPr lang="en-US" altLang="zh-CN" b="1">
                <a:latin typeface="Times New Roman" panose="02020603050405020304" pitchFamily="18" charset="0"/>
              </a:rPr>
              <a:t>(a)</a:t>
            </a:r>
            <a:r>
              <a:rPr lang="zh-CN" altLang="en-US" b="1"/>
              <a:t>原电路图</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209550" y="542290"/>
            <a:ext cx="8362950" cy="1420495"/>
          </a:xfrm>
          <a:prstGeom prst="rect">
            <a:avLst/>
          </a:prstGeom>
          <a:noFill/>
          <a:ln w="9525">
            <a:noFill/>
          </a:ln>
        </p:spPr>
        <p:txBody>
          <a:bodyPr wrap="square">
            <a:spAutoFit/>
          </a:bodyPr>
          <a:p>
            <a:pPr indent="266700">
              <a:lnSpc>
                <a:spcPct val="120000"/>
              </a:lnSpc>
            </a:pPr>
            <a:r>
              <a:rPr lang="en-US" altLang="zh-CN" sz="2400" b="1">
                <a:latin typeface="Times New Roman" panose="02020603050405020304" pitchFamily="18" charset="0"/>
                <a:cs typeface="Times New Roman" panose="02020603050405020304" pitchFamily="18" charset="0"/>
              </a:rPr>
              <a:t>(1)</a:t>
            </a:r>
            <a:r>
              <a:rPr lang="zh-CN" altLang="en-US" sz="2400" b="1">
                <a:latin typeface="宋体" panose="02010600030101010101" pitchFamily="2" charset="-122"/>
                <a:ea typeface="宋体" panose="02010600030101010101" pitchFamily="2" charset="-122"/>
                <a:cs typeface="宋体" panose="02010600030101010101" pitchFamily="2" charset="-122"/>
              </a:rPr>
              <a:t>与理想电流源串联的</a:t>
            </a:r>
            <a:r>
              <a:rPr lang="en-US" altLang="zh-CN" sz="2400" b="1">
                <a:latin typeface="Times New Roman" panose="02020603050405020304" pitchFamily="18" charset="0"/>
                <a:cs typeface="Times New Roman" panose="02020603050405020304" pitchFamily="18" charset="0"/>
              </a:rPr>
              <a:t>20V</a:t>
            </a:r>
            <a:r>
              <a:rPr lang="zh-CN" altLang="en-US" sz="2400" b="1">
                <a:latin typeface="宋体" panose="02010600030101010101" pitchFamily="2" charset="-122"/>
                <a:ea typeface="宋体" panose="02010600030101010101" pitchFamily="2" charset="-122"/>
                <a:cs typeface="宋体" panose="02010600030101010101" pitchFamily="2" charset="-122"/>
              </a:rPr>
              <a:t>理想电压源短路，与理想电压源并联的</a:t>
            </a:r>
            <a:r>
              <a:rPr lang="en-US" altLang="zh-CN" sz="2400" b="1">
                <a:latin typeface="Times New Roman" panose="02020603050405020304" pitchFamily="18" charset="0"/>
                <a:cs typeface="Times New Roman" panose="02020603050405020304" pitchFamily="18" charset="0"/>
              </a:rPr>
              <a:t>20</a:t>
            </a:r>
            <a:r>
              <a:rPr lang="en-US" altLang="zh-CN" sz="2400" b="1">
                <a:solidFill>
                  <a:srgbClr val="000000"/>
                </a:solidFill>
                <a:latin typeface="Times New Roman" panose="02020603050405020304" pitchFamily="18" charset="0"/>
                <a:cs typeface="Times New Roman" panose="02020603050405020304" pitchFamily="18" charset="0"/>
              </a:rPr>
              <a:t>Ω</a:t>
            </a:r>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电阻</a:t>
            </a:r>
            <a:r>
              <a:rPr lang="zh-CN" altLang="en-US" sz="2400" b="1">
                <a:latin typeface="宋体" panose="02010600030101010101" pitchFamily="2" charset="-122"/>
                <a:ea typeface="宋体" panose="02010600030101010101" pitchFamily="2" charset="-122"/>
                <a:cs typeface="宋体" panose="02010600030101010101" pitchFamily="2" charset="-122"/>
              </a:rPr>
              <a:t>开路得</a:t>
            </a:r>
            <a:r>
              <a:rPr lang="en-US" altLang="zh-CN" sz="2400" b="1">
                <a:latin typeface="Times New Roman" panose="02020603050405020304" pitchFamily="18" charset="0"/>
                <a:cs typeface="Times New Roman" panose="02020603050405020304" pitchFamily="18" charset="0"/>
              </a:rPr>
              <a:t>(b)</a:t>
            </a:r>
            <a:r>
              <a:rPr lang="zh-CN" altLang="en-US" sz="2400" b="1">
                <a:latin typeface="宋体" panose="02010600030101010101" pitchFamily="2" charset="-122"/>
                <a:ea typeface="宋体" panose="02010600030101010101" pitchFamily="2" charset="-122"/>
                <a:cs typeface="宋体" panose="02010600030101010101" pitchFamily="2" charset="-122"/>
              </a:rPr>
              <a:t>图，然后利用电源等效变换，把电路依次转换为图</a:t>
            </a:r>
            <a:r>
              <a:rPr lang="en-US" altLang="zh-CN" sz="2400" b="1">
                <a:latin typeface="Times New Roman" panose="02020603050405020304" pitchFamily="18" charset="0"/>
                <a:cs typeface="Times New Roman" panose="02020603050405020304" pitchFamily="18" charset="0"/>
              </a:rPr>
              <a:t>(c)</a:t>
            </a:r>
            <a:r>
              <a:rPr lang="zh-CN" altLang="en-US" sz="2400" b="1">
                <a:latin typeface="宋体" panose="02010600030101010101" pitchFamily="2" charset="-122"/>
                <a:ea typeface="宋体" panose="02010600030101010101" pitchFamily="2" charset="-122"/>
                <a:cs typeface="宋体" panose="02010600030101010101" pitchFamily="2" charset="-122"/>
              </a:rPr>
              <a:t>至</a:t>
            </a:r>
            <a:r>
              <a:rPr lang="en-US" altLang="zh-CN" sz="2400" b="1">
                <a:latin typeface="Times New Roman" panose="02020603050405020304" pitchFamily="18" charset="0"/>
                <a:cs typeface="Times New Roman" panose="02020603050405020304" pitchFamily="18" charset="0"/>
              </a:rPr>
              <a:t>(e)</a:t>
            </a:r>
            <a:r>
              <a:rPr lang="zh-CN" altLang="en-US" sz="2400" b="1">
                <a:latin typeface="宋体" panose="02010600030101010101" pitchFamily="2" charset="-122"/>
                <a:ea typeface="宋体" panose="02010600030101010101" pitchFamily="2" charset="-122"/>
                <a:cs typeface="宋体" panose="02010600030101010101" pitchFamily="2" charset="-122"/>
              </a:rPr>
              <a:t>，由</a:t>
            </a:r>
            <a:r>
              <a:rPr lang="en-US" altLang="zh-CN" sz="2400" b="1">
                <a:latin typeface="Times New Roman" panose="02020603050405020304" pitchFamily="18" charset="0"/>
                <a:cs typeface="Times New Roman" panose="02020603050405020304" pitchFamily="18" charset="0"/>
              </a:rPr>
              <a:t>(e)</a:t>
            </a:r>
            <a:r>
              <a:rPr lang="zh-CN" altLang="en-US" sz="2400" b="1">
                <a:latin typeface="宋体" panose="02010600030101010101" pitchFamily="2" charset="-122"/>
                <a:ea typeface="宋体" panose="02010600030101010101" pitchFamily="2" charset="-122"/>
                <a:cs typeface="宋体" panose="02010600030101010101" pitchFamily="2" charset="-122"/>
              </a:rPr>
              <a:t>图得：</a:t>
            </a:r>
            <a:endParaRPr lang="zh-CN" altLang="en-US" sz="2400" b="1"/>
          </a:p>
        </p:txBody>
      </p:sp>
      <p:graphicFrame>
        <p:nvGraphicFramePr>
          <p:cNvPr id="2" name="对象 -2147482547"/>
          <p:cNvGraphicFramePr>
            <a:graphicFrameLocks noChangeAspect="1"/>
          </p:cNvGraphicFramePr>
          <p:nvPr/>
        </p:nvGraphicFramePr>
        <p:xfrm>
          <a:off x="5544185" y="1320800"/>
          <a:ext cx="2961005" cy="901700"/>
        </p:xfrm>
        <a:graphic>
          <a:graphicData uri="http://schemas.openxmlformats.org/presentationml/2006/ole">
            <mc:AlternateContent xmlns:mc="http://schemas.openxmlformats.org/markup-compatibility/2006">
              <mc:Choice xmlns:v="urn:schemas-microsoft-com:vml" Requires="v">
                <p:oleObj spid="_x0000_s3076" name="" r:id="rId1" imgW="1295400" imgH="393700" progId="Equation.DSMT4">
                  <p:embed/>
                </p:oleObj>
              </mc:Choice>
              <mc:Fallback>
                <p:oleObj name="" r:id="rId1" imgW="1295400" imgH="393700" progId="Equation.DSMT4">
                  <p:embed/>
                  <p:pic>
                    <p:nvPicPr>
                      <p:cNvPr id="0" name="图片 3075"/>
                      <p:cNvPicPr/>
                      <p:nvPr/>
                    </p:nvPicPr>
                    <p:blipFill>
                      <a:blip r:embed="rId2"/>
                      <a:stretch>
                        <a:fillRect/>
                      </a:stretch>
                    </p:blipFill>
                    <p:spPr>
                      <a:xfrm>
                        <a:off x="5544185" y="1320800"/>
                        <a:ext cx="2961005" cy="901700"/>
                      </a:xfrm>
                      <a:prstGeom prst="rect">
                        <a:avLst/>
                      </a:prstGeom>
                      <a:noFill/>
                      <a:ln w="38100">
                        <a:noFill/>
                        <a:miter/>
                      </a:ln>
                    </p:spPr>
                  </p:pic>
                </p:oleObj>
              </mc:Fallback>
            </mc:AlternateContent>
          </a:graphicData>
        </a:graphic>
      </p:graphicFrame>
      <p:graphicFrame>
        <p:nvGraphicFramePr>
          <p:cNvPr id="11" name="对象 -2147482548"/>
          <p:cNvGraphicFramePr>
            <a:graphicFrameLocks noChangeAspect="1"/>
          </p:cNvGraphicFramePr>
          <p:nvPr/>
        </p:nvGraphicFramePr>
        <p:xfrm>
          <a:off x="255905" y="2102485"/>
          <a:ext cx="8485505" cy="4989195"/>
        </p:xfrm>
        <a:graphic>
          <a:graphicData uri="http://schemas.openxmlformats.org/presentationml/2006/ole">
            <mc:AlternateContent xmlns:mc="http://schemas.openxmlformats.org/markup-compatibility/2006">
              <mc:Choice xmlns:v="urn:schemas-microsoft-com:vml" Requires="v">
                <p:oleObj spid="_x0000_s12" name="" r:id="rId3" imgW="7340600" imgH="3644900" progId="Visio.Drawing.11">
                  <p:embed/>
                </p:oleObj>
              </mc:Choice>
              <mc:Fallback>
                <p:oleObj name="" r:id="rId3" imgW="7340600" imgH="3644900" progId="Visio.Drawing.11">
                  <p:embed/>
                  <p:pic>
                    <p:nvPicPr>
                      <p:cNvPr id="0" name="图片 3075"/>
                      <p:cNvPicPr/>
                      <p:nvPr/>
                    </p:nvPicPr>
                    <p:blipFill>
                      <a:blip r:embed="rId4"/>
                      <a:srcRect r="31911"/>
                      <a:stretch>
                        <a:fillRect/>
                      </a:stretch>
                    </p:blipFill>
                    <p:spPr>
                      <a:xfrm>
                        <a:off x="255905" y="2102485"/>
                        <a:ext cx="8485505" cy="498919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5" name="文本框 14"/>
          <p:cNvSpPr txBox="1"/>
          <p:nvPr/>
        </p:nvSpPr>
        <p:spPr>
          <a:xfrm>
            <a:off x="320675" y="793750"/>
            <a:ext cx="4034155" cy="2676525"/>
          </a:xfrm>
          <a:prstGeom prst="rect">
            <a:avLst/>
          </a:prstGeom>
          <a:noFill/>
          <a:ln w="9525">
            <a:noFill/>
          </a:ln>
        </p:spPr>
        <p:txBody>
          <a:bodyPr wrap="square">
            <a:spAutoFit/>
          </a:bodyPr>
          <a:p>
            <a:pPr indent="266700"/>
            <a:r>
              <a:rPr lang="en-US" altLang="zh-CN" sz="2800" b="1">
                <a:latin typeface="宋体" panose="02010600030101010101" pitchFamily="2" charset="-122"/>
                <a:ea typeface="宋体" panose="02010600030101010101" pitchFamily="2" charset="-122"/>
                <a:cs typeface="宋体" panose="02010600030101010101" pitchFamily="2" charset="-122"/>
              </a:rPr>
              <a:t>(2)</a:t>
            </a:r>
            <a:r>
              <a:rPr lang="zh-CN" altLang="en-US" sz="2800" b="1">
                <a:latin typeface="宋体" panose="02010600030101010101" pitchFamily="2" charset="-122"/>
                <a:ea typeface="宋体" panose="02010600030101010101" pitchFamily="2" charset="-122"/>
                <a:cs typeface="宋体" panose="02010600030101010101" pitchFamily="2" charset="-122"/>
              </a:rPr>
              <a:t>如图</a:t>
            </a:r>
            <a:r>
              <a:rPr lang="en-US" altLang="zh-CN" sz="2800" b="1">
                <a:latin typeface="Times New Roman" panose="02020603050405020304" pitchFamily="18" charset="0"/>
                <a:cs typeface="Times New Roman" panose="02020603050405020304" pitchFamily="18" charset="0"/>
              </a:rPr>
              <a:t>(a)</a:t>
            </a:r>
            <a:r>
              <a:rPr lang="zh-CN" altLang="en-US" sz="2800" b="1">
                <a:latin typeface="宋体" panose="02010600030101010101" pitchFamily="2" charset="-122"/>
                <a:ea typeface="宋体" panose="02010600030101010101" pitchFamily="2" charset="-122"/>
                <a:cs typeface="宋体" panose="02010600030101010101" pitchFamily="2" charset="-122"/>
              </a:rPr>
              <a:t>所示，各电源的功率分别记为</a:t>
            </a:r>
            <a:r>
              <a:rPr lang="en-US" altLang="zh-CN" sz="2800" b="1" i="1">
                <a:latin typeface="Times New Roman" panose="02020603050405020304" pitchFamily="18" charset="0"/>
                <a:cs typeface="Times New Roman" panose="02020603050405020304" pitchFamily="18" charset="0"/>
              </a:rPr>
              <a:t>P</a:t>
            </a:r>
            <a:r>
              <a:rPr lang="en-US" altLang="zh-CN" sz="2800" b="1" baseline="-25000">
                <a:latin typeface="Times New Roman" panose="02020603050405020304" pitchFamily="18" charset="0"/>
                <a:cs typeface="Times New Roman" panose="02020603050405020304" pitchFamily="18" charset="0"/>
              </a:rPr>
              <a:t>1</a:t>
            </a:r>
            <a:r>
              <a:rPr lang="zh-CN" altLang="en-US" sz="2800" b="1">
                <a:latin typeface="宋体" panose="02010600030101010101" pitchFamily="2" charset="-122"/>
                <a:ea typeface="宋体" panose="02010600030101010101" pitchFamily="2" charset="-122"/>
                <a:cs typeface="宋体" panose="02010600030101010101" pitchFamily="2" charset="-122"/>
              </a:rPr>
              <a:t>、</a:t>
            </a:r>
            <a:r>
              <a:rPr lang="en-US" altLang="zh-CN" sz="2800" b="1" i="1">
                <a:latin typeface="Times New Roman" panose="02020603050405020304" pitchFamily="18" charset="0"/>
                <a:cs typeface="Times New Roman" panose="02020603050405020304" pitchFamily="18" charset="0"/>
              </a:rPr>
              <a:t>P</a:t>
            </a:r>
            <a:r>
              <a:rPr lang="en-US" altLang="zh-CN" sz="2800" b="1" baseline="-25000">
                <a:latin typeface="Times New Roman" panose="02020603050405020304" pitchFamily="18" charset="0"/>
                <a:cs typeface="Times New Roman" panose="02020603050405020304" pitchFamily="18" charset="0"/>
              </a:rPr>
              <a:t>2</a:t>
            </a:r>
            <a:r>
              <a:rPr lang="zh-CN" altLang="en-US" sz="2800" b="1">
                <a:latin typeface="宋体" panose="02010600030101010101" pitchFamily="2" charset="-122"/>
                <a:ea typeface="宋体" panose="02010600030101010101" pitchFamily="2" charset="-122"/>
                <a:cs typeface="宋体" panose="02010600030101010101" pitchFamily="2" charset="-122"/>
              </a:rPr>
              <a:t>、</a:t>
            </a:r>
            <a:r>
              <a:rPr lang="en-US" altLang="zh-CN" sz="2800" b="1" i="1">
                <a:latin typeface="Times New Roman" panose="02020603050405020304" pitchFamily="18" charset="0"/>
                <a:cs typeface="Times New Roman" panose="02020603050405020304" pitchFamily="18" charset="0"/>
              </a:rPr>
              <a:t>P</a:t>
            </a:r>
            <a:r>
              <a:rPr lang="en-US" altLang="zh-CN" sz="2800" b="1" baseline="-25000">
                <a:latin typeface="Times New Roman" panose="02020603050405020304" pitchFamily="18" charset="0"/>
                <a:cs typeface="Times New Roman" panose="02020603050405020304" pitchFamily="18" charset="0"/>
              </a:rPr>
              <a:t>3</a:t>
            </a:r>
            <a:r>
              <a:rPr lang="zh-CN" altLang="en-US" sz="2800" b="1">
                <a:latin typeface="宋体" panose="02010600030101010101" pitchFamily="2" charset="-122"/>
                <a:ea typeface="宋体" panose="02010600030101010101" pitchFamily="2" charset="-122"/>
                <a:cs typeface="宋体" panose="02010600030101010101" pitchFamily="2" charset="-122"/>
              </a:rPr>
              <a:t>、</a:t>
            </a:r>
            <a:r>
              <a:rPr lang="en-US" altLang="zh-CN" sz="2800" b="1" i="1">
                <a:latin typeface="Times New Roman" panose="02020603050405020304" pitchFamily="18" charset="0"/>
                <a:cs typeface="Times New Roman" panose="02020603050405020304" pitchFamily="18" charset="0"/>
              </a:rPr>
              <a:t>P</a:t>
            </a:r>
            <a:r>
              <a:rPr lang="en-US" altLang="zh-CN" sz="2800" b="1" baseline="-25000">
                <a:latin typeface="Times New Roman" panose="02020603050405020304" pitchFamily="18" charset="0"/>
                <a:cs typeface="Times New Roman" panose="02020603050405020304" pitchFamily="18" charset="0"/>
              </a:rPr>
              <a:t>4</a:t>
            </a:r>
            <a:r>
              <a:rPr lang="zh-CN" altLang="en-US" sz="2800" b="1">
                <a:latin typeface="宋体" panose="02010600030101010101" pitchFamily="2" charset="-122"/>
                <a:ea typeface="宋体" panose="02010600030101010101" pitchFamily="2" charset="-122"/>
                <a:cs typeface="宋体" panose="02010600030101010101" pitchFamily="2" charset="-122"/>
              </a:rPr>
              <a:t>。由</a:t>
            </a:r>
            <a:r>
              <a:rPr lang="en-US" altLang="zh-CN" sz="2800" b="1">
                <a:latin typeface="Times New Roman" panose="02020603050405020304" pitchFamily="18" charset="0"/>
                <a:cs typeface="Times New Roman" panose="02020603050405020304" pitchFamily="18" charset="0"/>
              </a:rPr>
              <a:t>KCL</a:t>
            </a:r>
            <a:r>
              <a:rPr lang="zh-CN" altLang="en-US" sz="2800" b="1">
                <a:latin typeface="宋体" panose="02010600030101010101" pitchFamily="2" charset="-122"/>
                <a:ea typeface="宋体" panose="02010600030101010101" pitchFamily="2" charset="-122"/>
                <a:cs typeface="宋体" panose="02010600030101010101" pitchFamily="2" charset="-122"/>
              </a:rPr>
              <a:t>和</a:t>
            </a:r>
            <a:r>
              <a:rPr lang="en-US" altLang="zh-CN" sz="2800" b="1">
                <a:latin typeface="Times New Roman" panose="02020603050405020304" pitchFamily="18" charset="0"/>
                <a:cs typeface="Times New Roman" panose="02020603050405020304" pitchFamily="18" charset="0"/>
              </a:rPr>
              <a:t>KVL</a:t>
            </a:r>
            <a:r>
              <a:rPr lang="zh-CN" altLang="en-US" sz="2800" b="1">
                <a:latin typeface="宋体" panose="02010600030101010101" pitchFamily="2" charset="-122"/>
                <a:ea typeface="宋体" panose="02010600030101010101" pitchFamily="2" charset="-122"/>
                <a:cs typeface="宋体" panose="02010600030101010101" pitchFamily="2" charset="-122"/>
              </a:rPr>
              <a:t>可列方程求得各电源的电压电流，然后求出各电源的功率。</a:t>
            </a:r>
            <a:endParaRPr lang="zh-CN" altLang="en-US" sz="2800" b="1"/>
          </a:p>
        </p:txBody>
      </p:sp>
      <p:graphicFrame>
        <p:nvGraphicFramePr>
          <p:cNvPr id="6" name="对象 -2147482546"/>
          <p:cNvGraphicFramePr>
            <a:graphicFrameLocks noChangeAspect="1"/>
          </p:cNvGraphicFramePr>
          <p:nvPr/>
        </p:nvGraphicFramePr>
        <p:xfrm>
          <a:off x="198120" y="3638550"/>
          <a:ext cx="3174365" cy="534670"/>
        </p:xfrm>
        <a:graphic>
          <a:graphicData uri="http://schemas.openxmlformats.org/presentationml/2006/ole">
            <mc:AlternateContent xmlns:mc="http://schemas.openxmlformats.org/markup-compatibility/2006">
              <mc:Choice xmlns:v="urn:schemas-microsoft-com:vml" Requires="v">
                <p:oleObj spid="_x0000_s16" name="" r:id="rId1" imgW="1358900" imgH="228600" progId="Equation.DSMT4">
                  <p:embed/>
                </p:oleObj>
              </mc:Choice>
              <mc:Fallback>
                <p:oleObj name="" r:id="rId1" imgW="1358900" imgH="228600" progId="Equation.DSMT4">
                  <p:embed/>
                  <p:pic>
                    <p:nvPicPr>
                      <p:cNvPr id="0" name="图片 15"/>
                      <p:cNvPicPr/>
                      <p:nvPr/>
                    </p:nvPicPr>
                    <p:blipFill>
                      <a:blip r:embed="rId2"/>
                      <a:stretch>
                        <a:fillRect/>
                      </a:stretch>
                    </p:blipFill>
                    <p:spPr>
                      <a:xfrm>
                        <a:off x="198120" y="3638550"/>
                        <a:ext cx="3174365" cy="534670"/>
                      </a:xfrm>
                      <a:prstGeom prst="rect">
                        <a:avLst/>
                      </a:prstGeom>
                      <a:noFill/>
                      <a:ln w="38100">
                        <a:noFill/>
                        <a:miter/>
                      </a:ln>
                    </p:spPr>
                  </p:pic>
                </p:oleObj>
              </mc:Fallback>
            </mc:AlternateContent>
          </a:graphicData>
        </a:graphic>
      </p:graphicFrame>
      <p:graphicFrame>
        <p:nvGraphicFramePr>
          <p:cNvPr id="7" name="对象 -2147482545"/>
          <p:cNvGraphicFramePr>
            <a:graphicFrameLocks noChangeAspect="1"/>
          </p:cNvGraphicFramePr>
          <p:nvPr/>
        </p:nvGraphicFramePr>
        <p:xfrm>
          <a:off x="3569335" y="3638550"/>
          <a:ext cx="3558540" cy="534035"/>
        </p:xfrm>
        <a:graphic>
          <a:graphicData uri="http://schemas.openxmlformats.org/presentationml/2006/ole">
            <mc:AlternateContent xmlns:mc="http://schemas.openxmlformats.org/markup-compatibility/2006">
              <mc:Choice xmlns:v="urn:schemas-microsoft-com:vml" Requires="v">
                <p:oleObj spid="_x0000_s17" name="" r:id="rId3" imgW="1524000" imgH="228600" progId="Equation.DSMT4">
                  <p:embed/>
                </p:oleObj>
              </mc:Choice>
              <mc:Fallback>
                <p:oleObj name="" r:id="rId3" imgW="1524000" imgH="228600" progId="Equation.DSMT4">
                  <p:embed/>
                  <p:pic>
                    <p:nvPicPr>
                      <p:cNvPr id="0" name="图片 16"/>
                      <p:cNvPicPr/>
                      <p:nvPr/>
                    </p:nvPicPr>
                    <p:blipFill>
                      <a:blip r:embed="rId4"/>
                      <a:stretch>
                        <a:fillRect/>
                      </a:stretch>
                    </p:blipFill>
                    <p:spPr>
                      <a:xfrm>
                        <a:off x="3569335" y="3638550"/>
                        <a:ext cx="3558540" cy="534035"/>
                      </a:xfrm>
                      <a:prstGeom prst="rect">
                        <a:avLst/>
                      </a:prstGeom>
                      <a:noFill/>
                      <a:ln w="38100">
                        <a:noFill/>
                        <a:miter/>
                      </a:ln>
                    </p:spPr>
                  </p:pic>
                </p:oleObj>
              </mc:Fallback>
            </mc:AlternateContent>
          </a:graphicData>
        </a:graphic>
      </p:graphicFrame>
      <p:graphicFrame>
        <p:nvGraphicFramePr>
          <p:cNvPr id="8" name="对象 -2147482544"/>
          <p:cNvGraphicFramePr>
            <a:graphicFrameLocks noChangeAspect="1"/>
          </p:cNvGraphicFramePr>
          <p:nvPr/>
        </p:nvGraphicFramePr>
        <p:xfrm>
          <a:off x="7457440" y="3637915"/>
          <a:ext cx="1667510" cy="534670"/>
        </p:xfrm>
        <a:graphic>
          <a:graphicData uri="http://schemas.openxmlformats.org/presentationml/2006/ole">
            <mc:AlternateContent xmlns:mc="http://schemas.openxmlformats.org/markup-compatibility/2006">
              <mc:Choice xmlns:v="urn:schemas-microsoft-com:vml" Requires="v">
                <p:oleObj spid="_x0000_s18" name="" r:id="rId5" imgW="711200" imgH="228600" progId="Equation.DSMT4">
                  <p:embed/>
                </p:oleObj>
              </mc:Choice>
              <mc:Fallback>
                <p:oleObj name="" r:id="rId5" imgW="711200" imgH="228600" progId="Equation.DSMT4">
                  <p:embed/>
                  <p:pic>
                    <p:nvPicPr>
                      <p:cNvPr id="0" name="图片 17"/>
                      <p:cNvPicPr/>
                      <p:nvPr/>
                    </p:nvPicPr>
                    <p:blipFill>
                      <a:blip r:embed="rId6"/>
                      <a:stretch>
                        <a:fillRect/>
                      </a:stretch>
                    </p:blipFill>
                    <p:spPr>
                      <a:xfrm>
                        <a:off x="7457440" y="3637915"/>
                        <a:ext cx="1667510" cy="534670"/>
                      </a:xfrm>
                      <a:prstGeom prst="rect">
                        <a:avLst/>
                      </a:prstGeom>
                      <a:noFill/>
                      <a:ln w="38100">
                        <a:noFill/>
                        <a:miter/>
                      </a:ln>
                    </p:spPr>
                  </p:pic>
                </p:oleObj>
              </mc:Fallback>
            </mc:AlternateContent>
          </a:graphicData>
        </a:graphic>
      </p:graphicFrame>
      <p:sp>
        <p:nvSpPr>
          <p:cNvPr id="19" name="文本框 18"/>
          <p:cNvSpPr txBox="1"/>
          <p:nvPr/>
        </p:nvSpPr>
        <p:spPr>
          <a:xfrm>
            <a:off x="320675" y="4164330"/>
            <a:ext cx="3187700" cy="460375"/>
          </a:xfrm>
          <a:prstGeom prst="rect">
            <a:avLst/>
          </a:prstGeom>
          <a:noFill/>
          <a:ln w="9525">
            <a:noFill/>
          </a:ln>
        </p:spPr>
        <p:txBody>
          <a:bodyPr wrap="square">
            <a:spAutoFit/>
          </a:bodyPr>
          <a:p>
            <a:pPr indent="0"/>
            <a:r>
              <a:rPr lang="en-US" altLang="zh-CN" sz="2400" b="1">
                <a:latin typeface="Times New Roman" panose="02020603050405020304" pitchFamily="18" charset="0"/>
                <a:cs typeface="Times New Roman" panose="02020603050405020304" pitchFamily="18" charset="0"/>
              </a:rPr>
              <a:t>2A</a:t>
            </a:r>
            <a:r>
              <a:rPr lang="zh-CN" altLang="en-US" sz="2400" b="1">
                <a:latin typeface="宋体" panose="02010600030101010101" pitchFamily="2" charset="-122"/>
                <a:ea typeface="宋体" panose="02010600030101010101" pitchFamily="2" charset="-122"/>
                <a:cs typeface="宋体" panose="02010600030101010101" pitchFamily="2" charset="-122"/>
              </a:rPr>
              <a:t>理想电流源的功率：</a:t>
            </a:r>
            <a:endParaRPr lang="zh-CN" altLang="en-US" sz="2400" b="1"/>
          </a:p>
        </p:txBody>
      </p:sp>
      <p:graphicFrame>
        <p:nvGraphicFramePr>
          <p:cNvPr id="9" name="对象 -2147482543"/>
          <p:cNvGraphicFramePr>
            <a:graphicFrameLocks noChangeAspect="1"/>
          </p:cNvGraphicFramePr>
          <p:nvPr/>
        </p:nvGraphicFramePr>
        <p:xfrm>
          <a:off x="3425825" y="4201795"/>
          <a:ext cx="2350135" cy="419100"/>
        </p:xfrm>
        <a:graphic>
          <a:graphicData uri="http://schemas.openxmlformats.org/presentationml/2006/ole">
            <mc:AlternateContent xmlns:mc="http://schemas.openxmlformats.org/markup-compatibility/2006">
              <mc:Choice xmlns:v="urn:schemas-microsoft-com:vml" Requires="v">
                <p:oleObj spid="_x0000_s20" name="" r:id="rId7" imgW="1282700" imgH="228600" progId="Equation.KSEE3">
                  <p:embed/>
                </p:oleObj>
              </mc:Choice>
              <mc:Fallback>
                <p:oleObj name="" r:id="rId7" imgW="1282700" imgH="228600" progId="Equation.KSEE3">
                  <p:embed/>
                  <p:pic>
                    <p:nvPicPr>
                      <p:cNvPr id="0" name="图片 19"/>
                      <p:cNvPicPr/>
                      <p:nvPr/>
                    </p:nvPicPr>
                    <p:blipFill>
                      <a:blip r:embed="rId8"/>
                      <a:stretch>
                        <a:fillRect/>
                      </a:stretch>
                    </p:blipFill>
                    <p:spPr>
                      <a:xfrm>
                        <a:off x="3425825" y="4201795"/>
                        <a:ext cx="2350135" cy="419100"/>
                      </a:xfrm>
                      <a:prstGeom prst="rect">
                        <a:avLst/>
                      </a:prstGeom>
                      <a:noFill/>
                      <a:ln w="38100">
                        <a:noFill/>
                        <a:miter/>
                      </a:ln>
                    </p:spPr>
                  </p:pic>
                </p:oleObj>
              </mc:Fallback>
            </mc:AlternateContent>
          </a:graphicData>
        </a:graphic>
      </p:graphicFrame>
      <p:sp>
        <p:nvSpPr>
          <p:cNvPr id="21" name="文本框 20"/>
          <p:cNvSpPr txBox="1"/>
          <p:nvPr/>
        </p:nvSpPr>
        <p:spPr>
          <a:xfrm>
            <a:off x="-47625" y="4624705"/>
            <a:ext cx="3924935" cy="460375"/>
          </a:xfrm>
          <a:prstGeom prst="rect">
            <a:avLst/>
          </a:prstGeom>
          <a:noFill/>
          <a:ln w="9525">
            <a:noFill/>
          </a:ln>
        </p:spPr>
        <p:txBody>
          <a:bodyPr wrap="square">
            <a:spAutoFit/>
          </a:bodyPr>
          <a:p>
            <a:pPr indent="266700"/>
            <a:r>
              <a:rPr lang="en-US" altLang="zh-CN" sz="2400" b="1">
                <a:latin typeface="Times New Roman" panose="02020603050405020304" pitchFamily="18" charset="0"/>
                <a:cs typeface="Times New Roman" panose="02020603050405020304" pitchFamily="18" charset="0"/>
              </a:rPr>
              <a:t>40V</a:t>
            </a:r>
            <a:r>
              <a:rPr lang="zh-CN" altLang="en-US" sz="2400" b="1">
                <a:latin typeface="宋体" panose="02010600030101010101" pitchFamily="2" charset="-122"/>
                <a:ea typeface="宋体" panose="02010600030101010101" pitchFamily="2" charset="-122"/>
                <a:cs typeface="宋体" panose="02010600030101010101" pitchFamily="2" charset="-122"/>
              </a:rPr>
              <a:t>理想电压源的功率：</a:t>
            </a:r>
            <a:endParaRPr lang="zh-CN" altLang="en-US" sz="2400" b="1"/>
          </a:p>
        </p:txBody>
      </p:sp>
      <p:sp>
        <p:nvSpPr>
          <p:cNvPr id="22" name="文本框 21"/>
          <p:cNvSpPr txBox="1"/>
          <p:nvPr/>
        </p:nvSpPr>
        <p:spPr>
          <a:xfrm>
            <a:off x="5669915" y="4164330"/>
            <a:ext cx="1662430" cy="460375"/>
          </a:xfrm>
          <a:prstGeom prst="rect">
            <a:avLst/>
          </a:prstGeom>
          <a:noFill/>
        </p:spPr>
        <p:txBody>
          <a:bodyPr wrap="none" rtlCol="0">
            <a:spAutoFit/>
          </a:bodyPr>
          <a:p>
            <a:r>
              <a:rPr lang="en-US" altLang="zh-CN" sz="24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发出功率</a:t>
            </a:r>
            <a:r>
              <a:rPr lang="en-US" altLang="zh-CN" sz="2400" b="1">
                <a:latin typeface="Times New Roman" panose="02020603050405020304" pitchFamily="18" charset="0"/>
                <a:cs typeface="Times New Roman" panose="02020603050405020304" pitchFamily="18" charset="0"/>
                <a:sym typeface="+mn-ea"/>
              </a:rPr>
              <a:t>)</a:t>
            </a:r>
            <a:endParaRPr lang="zh-CN" altLang="en-US" sz="2400" b="1"/>
          </a:p>
        </p:txBody>
      </p:sp>
      <p:graphicFrame>
        <p:nvGraphicFramePr>
          <p:cNvPr id="10" name="对象 -2147482542"/>
          <p:cNvGraphicFramePr>
            <a:graphicFrameLocks noChangeAspect="1"/>
          </p:cNvGraphicFramePr>
          <p:nvPr/>
        </p:nvGraphicFramePr>
        <p:xfrm>
          <a:off x="3485515" y="4620895"/>
          <a:ext cx="1604010" cy="594360"/>
        </p:xfrm>
        <a:graphic>
          <a:graphicData uri="http://schemas.openxmlformats.org/presentationml/2006/ole">
            <mc:AlternateContent xmlns:mc="http://schemas.openxmlformats.org/markup-compatibility/2006">
              <mc:Choice xmlns:v="urn:schemas-microsoft-com:vml" Requires="v">
                <p:oleObj spid="_x0000_s23" name="" r:id="rId9" imgW="1078865" imgH="393700" progId="Equation.DSMT4">
                  <p:embed/>
                </p:oleObj>
              </mc:Choice>
              <mc:Fallback>
                <p:oleObj name="" r:id="rId9" imgW="1078865" imgH="393700" progId="Equation.DSMT4">
                  <p:embed/>
                  <p:pic>
                    <p:nvPicPr>
                      <p:cNvPr id="0" name="图片 22"/>
                      <p:cNvPicPr/>
                      <p:nvPr/>
                    </p:nvPicPr>
                    <p:blipFill>
                      <a:blip r:embed="rId10"/>
                      <a:stretch>
                        <a:fillRect/>
                      </a:stretch>
                    </p:blipFill>
                    <p:spPr>
                      <a:xfrm>
                        <a:off x="3485515" y="4620895"/>
                        <a:ext cx="1604010" cy="594360"/>
                      </a:xfrm>
                      <a:prstGeom prst="rect">
                        <a:avLst/>
                      </a:prstGeom>
                      <a:noFill/>
                      <a:ln w="38100">
                        <a:noFill/>
                        <a:miter/>
                      </a:ln>
                    </p:spPr>
                  </p:pic>
                </p:oleObj>
              </mc:Fallback>
            </mc:AlternateContent>
          </a:graphicData>
        </a:graphic>
      </p:graphicFrame>
      <p:graphicFrame>
        <p:nvGraphicFramePr>
          <p:cNvPr id="11" name="对象 -2147482541"/>
          <p:cNvGraphicFramePr>
            <a:graphicFrameLocks noChangeAspect="1"/>
          </p:cNvGraphicFramePr>
          <p:nvPr/>
        </p:nvGraphicFramePr>
        <p:xfrm>
          <a:off x="5207000" y="4711065"/>
          <a:ext cx="2262505" cy="415290"/>
        </p:xfrm>
        <a:graphic>
          <a:graphicData uri="http://schemas.openxmlformats.org/presentationml/2006/ole">
            <mc:AlternateContent xmlns:mc="http://schemas.openxmlformats.org/markup-compatibility/2006">
              <mc:Choice xmlns:v="urn:schemas-microsoft-com:vml" Requires="v">
                <p:oleObj spid="_x0000_s24" name="" r:id="rId11" imgW="1244600" imgH="228600" progId="Equation.DSMT4">
                  <p:embed/>
                </p:oleObj>
              </mc:Choice>
              <mc:Fallback>
                <p:oleObj name="" r:id="rId11" imgW="1244600" imgH="228600" progId="Equation.DSMT4">
                  <p:embed/>
                  <p:pic>
                    <p:nvPicPr>
                      <p:cNvPr id="0" name="图片 23"/>
                      <p:cNvPicPr/>
                      <p:nvPr/>
                    </p:nvPicPr>
                    <p:blipFill>
                      <a:blip r:embed="rId12"/>
                      <a:stretch>
                        <a:fillRect/>
                      </a:stretch>
                    </p:blipFill>
                    <p:spPr>
                      <a:xfrm>
                        <a:off x="5207000" y="4711065"/>
                        <a:ext cx="2262505" cy="415290"/>
                      </a:xfrm>
                      <a:prstGeom prst="rect">
                        <a:avLst/>
                      </a:prstGeom>
                      <a:noFill/>
                      <a:ln w="38100">
                        <a:noFill/>
                        <a:miter/>
                      </a:ln>
                    </p:spPr>
                  </p:pic>
                </p:oleObj>
              </mc:Fallback>
            </mc:AlternateContent>
          </a:graphicData>
        </a:graphic>
      </p:graphicFrame>
      <p:graphicFrame>
        <p:nvGraphicFramePr>
          <p:cNvPr id="12" name="对象 -2147482540"/>
          <p:cNvGraphicFramePr>
            <a:graphicFrameLocks noChangeAspect="1"/>
          </p:cNvGraphicFramePr>
          <p:nvPr/>
        </p:nvGraphicFramePr>
        <p:xfrm>
          <a:off x="3567430" y="5245735"/>
          <a:ext cx="2192020" cy="438785"/>
        </p:xfrm>
        <a:graphic>
          <a:graphicData uri="http://schemas.openxmlformats.org/presentationml/2006/ole">
            <mc:AlternateContent xmlns:mc="http://schemas.openxmlformats.org/markup-compatibility/2006">
              <mc:Choice xmlns:v="urn:schemas-microsoft-com:vml" Requires="v">
                <p:oleObj spid="_x0000_s25" name="" r:id="rId13" imgW="1143000" imgH="228600" progId="Equation.DSMT4">
                  <p:embed/>
                </p:oleObj>
              </mc:Choice>
              <mc:Fallback>
                <p:oleObj name="" r:id="rId13" imgW="1143000" imgH="228600" progId="Equation.DSMT4">
                  <p:embed/>
                  <p:pic>
                    <p:nvPicPr>
                      <p:cNvPr id="0" name="图片 24"/>
                      <p:cNvPicPr/>
                      <p:nvPr/>
                    </p:nvPicPr>
                    <p:blipFill>
                      <a:blip r:embed="rId14"/>
                      <a:stretch>
                        <a:fillRect/>
                      </a:stretch>
                    </p:blipFill>
                    <p:spPr>
                      <a:xfrm>
                        <a:off x="3567430" y="5245735"/>
                        <a:ext cx="2192020" cy="438785"/>
                      </a:xfrm>
                      <a:prstGeom prst="rect">
                        <a:avLst/>
                      </a:prstGeom>
                      <a:noFill/>
                      <a:ln w="38100">
                        <a:noFill/>
                        <a:miter/>
                      </a:ln>
                    </p:spPr>
                  </p:pic>
                </p:oleObj>
              </mc:Fallback>
            </mc:AlternateContent>
          </a:graphicData>
        </a:graphic>
      </p:graphicFrame>
      <p:sp>
        <p:nvSpPr>
          <p:cNvPr id="26" name="文本框 25"/>
          <p:cNvSpPr txBox="1"/>
          <p:nvPr/>
        </p:nvSpPr>
        <p:spPr>
          <a:xfrm>
            <a:off x="-47625" y="5173980"/>
            <a:ext cx="3701415" cy="460375"/>
          </a:xfrm>
          <a:prstGeom prst="rect">
            <a:avLst/>
          </a:prstGeom>
          <a:noFill/>
          <a:ln w="9525">
            <a:noFill/>
          </a:ln>
        </p:spPr>
        <p:txBody>
          <a:bodyPr wrap="square">
            <a:spAutoFit/>
          </a:bodyPr>
          <a:p>
            <a:pPr indent="266700"/>
            <a:r>
              <a:rPr lang="en-US" altLang="zh-CN" sz="2400" b="1">
                <a:latin typeface="Times New Roman" panose="02020603050405020304" pitchFamily="18" charset="0"/>
                <a:cs typeface="Times New Roman" panose="02020603050405020304" pitchFamily="18" charset="0"/>
              </a:rPr>
              <a:t>20V</a:t>
            </a:r>
            <a:r>
              <a:rPr lang="zh-CN" altLang="en-US" sz="2400" b="1">
                <a:latin typeface="宋体" panose="02010600030101010101" pitchFamily="2" charset="-122"/>
                <a:ea typeface="宋体" panose="02010600030101010101" pitchFamily="2" charset="-122"/>
                <a:cs typeface="宋体" panose="02010600030101010101" pitchFamily="2" charset="-122"/>
              </a:rPr>
              <a:t>理想电压源的功率：</a:t>
            </a:r>
            <a:endParaRPr lang="zh-CN" altLang="en-US" sz="2400" b="1"/>
          </a:p>
        </p:txBody>
      </p:sp>
      <p:sp>
        <p:nvSpPr>
          <p:cNvPr id="27" name="文本框 26"/>
          <p:cNvSpPr txBox="1"/>
          <p:nvPr/>
        </p:nvSpPr>
        <p:spPr>
          <a:xfrm>
            <a:off x="7325995" y="4624705"/>
            <a:ext cx="1662430" cy="460375"/>
          </a:xfrm>
          <a:prstGeom prst="rect">
            <a:avLst/>
          </a:prstGeom>
          <a:noFill/>
        </p:spPr>
        <p:txBody>
          <a:bodyPr wrap="none" rtlCol="0">
            <a:spAutoFit/>
          </a:bodyPr>
          <a:p>
            <a:r>
              <a:rPr lang="en-US" altLang="zh-CN" sz="24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发出功率</a:t>
            </a:r>
            <a:r>
              <a:rPr lang="en-US" altLang="zh-CN" sz="2400" b="1">
                <a:latin typeface="Times New Roman" panose="02020603050405020304" pitchFamily="18" charset="0"/>
                <a:cs typeface="Times New Roman" panose="02020603050405020304" pitchFamily="18" charset="0"/>
                <a:sym typeface="+mn-ea"/>
              </a:rPr>
              <a:t>)</a:t>
            </a:r>
            <a:endParaRPr lang="zh-CN" altLang="en-US" sz="2400" b="1"/>
          </a:p>
        </p:txBody>
      </p:sp>
      <p:sp>
        <p:nvSpPr>
          <p:cNvPr id="28" name="文本框 27"/>
          <p:cNvSpPr txBox="1"/>
          <p:nvPr/>
        </p:nvSpPr>
        <p:spPr>
          <a:xfrm>
            <a:off x="5974715" y="5170805"/>
            <a:ext cx="1662430" cy="460375"/>
          </a:xfrm>
          <a:prstGeom prst="rect">
            <a:avLst/>
          </a:prstGeom>
          <a:noFill/>
        </p:spPr>
        <p:txBody>
          <a:bodyPr wrap="none" rtlCol="0">
            <a:spAutoFit/>
          </a:bodyPr>
          <a:p>
            <a:r>
              <a:rPr lang="en-US" altLang="zh-CN" sz="24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吸收功率</a:t>
            </a:r>
            <a:r>
              <a:rPr lang="en-US" altLang="zh-CN" sz="2400" b="1">
                <a:latin typeface="Times New Roman" panose="02020603050405020304" pitchFamily="18" charset="0"/>
                <a:cs typeface="Times New Roman" panose="02020603050405020304" pitchFamily="18" charset="0"/>
                <a:sym typeface="+mn-ea"/>
              </a:rPr>
              <a:t>)</a:t>
            </a:r>
            <a:endParaRPr lang="zh-CN" altLang="en-US" sz="2400" b="1"/>
          </a:p>
        </p:txBody>
      </p:sp>
      <p:graphicFrame>
        <p:nvGraphicFramePr>
          <p:cNvPr id="13" name="对象 -2147482539"/>
          <p:cNvGraphicFramePr>
            <a:graphicFrameLocks noChangeAspect="1"/>
          </p:cNvGraphicFramePr>
          <p:nvPr/>
        </p:nvGraphicFramePr>
        <p:xfrm>
          <a:off x="3540125" y="5684520"/>
          <a:ext cx="2305685" cy="427990"/>
        </p:xfrm>
        <a:graphic>
          <a:graphicData uri="http://schemas.openxmlformats.org/presentationml/2006/ole">
            <mc:AlternateContent xmlns:mc="http://schemas.openxmlformats.org/markup-compatibility/2006">
              <mc:Choice xmlns:v="urn:schemas-microsoft-com:vml" Requires="v">
                <p:oleObj spid="_x0000_s29" name="" r:id="rId15" imgW="1231265" imgH="228600" progId="Equation.DSMT4">
                  <p:embed/>
                </p:oleObj>
              </mc:Choice>
              <mc:Fallback>
                <p:oleObj name="" r:id="rId15" imgW="1231265" imgH="228600" progId="Equation.DSMT4">
                  <p:embed/>
                  <p:pic>
                    <p:nvPicPr>
                      <p:cNvPr id="0" name="图片 28"/>
                      <p:cNvPicPr/>
                      <p:nvPr/>
                    </p:nvPicPr>
                    <p:blipFill>
                      <a:blip r:embed="rId16"/>
                      <a:stretch>
                        <a:fillRect/>
                      </a:stretch>
                    </p:blipFill>
                    <p:spPr>
                      <a:xfrm>
                        <a:off x="3540125" y="5684520"/>
                        <a:ext cx="2305685" cy="427990"/>
                      </a:xfrm>
                      <a:prstGeom prst="rect">
                        <a:avLst/>
                      </a:prstGeom>
                      <a:noFill/>
                      <a:ln w="38100">
                        <a:noFill/>
                        <a:miter/>
                      </a:ln>
                    </p:spPr>
                  </p:pic>
                </p:oleObj>
              </mc:Fallback>
            </mc:AlternateContent>
          </a:graphicData>
        </a:graphic>
      </p:graphicFrame>
      <p:sp>
        <p:nvSpPr>
          <p:cNvPr id="30" name="文本框 29"/>
          <p:cNvSpPr txBox="1"/>
          <p:nvPr/>
        </p:nvSpPr>
        <p:spPr>
          <a:xfrm>
            <a:off x="-133985" y="5684520"/>
            <a:ext cx="3701415" cy="460375"/>
          </a:xfrm>
          <a:prstGeom prst="rect">
            <a:avLst/>
          </a:prstGeom>
          <a:noFill/>
          <a:ln w="9525">
            <a:noFill/>
          </a:ln>
        </p:spPr>
        <p:txBody>
          <a:bodyPr wrap="square">
            <a:spAutoFit/>
          </a:bodyPr>
          <a:p>
            <a:pPr indent="266700"/>
            <a:r>
              <a:rPr lang="en-US" altLang="zh-CN" sz="2400" b="1">
                <a:latin typeface="Times New Roman" panose="02020603050405020304" pitchFamily="18" charset="0"/>
                <a:cs typeface="Times New Roman" panose="02020603050405020304" pitchFamily="18" charset="0"/>
              </a:rPr>
              <a:t>30V</a:t>
            </a:r>
            <a:r>
              <a:rPr lang="zh-CN" altLang="en-US" sz="2400" b="1">
                <a:latin typeface="宋体" panose="02010600030101010101" pitchFamily="2" charset="-122"/>
                <a:ea typeface="宋体" panose="02010600030101010101" pitchFamily="2" charset="-122"/>
                <a:cs typeface="宋体" panose="02010600030101010101" pitchFamily="2" charset="-122"/>
              </a:rPr>
              <a:t>理想电压源的功率：</a:t>
            </a:r>
            <a:endParaRPr lang="zh-CN" altLang="en-US" sz="2400" b="1"/>
          </a:p>
        </p:txBody>
      </p:sp>
      <p:sp>
        <p:nvSpPr>
          <p:cNvPr id="31" name="文本框 30"/>
          <p:cNvSpPr txBox="1"/>
          <p:nvPr/>
        </p:nvSpPr>
        <p:spPr>
          <a:xfrm>
            <a:off x="5988050" y="5631180"/>
            <a:ext cx="1662430" cy="460375"/>
          </a:xfrm>
          <a:prstGeom prst="rect">
            <a:avLst/>
          </a:prstGeom>
          <a:noFill/>
        </p:spPr>
        <p:txBody>
          <a:bodyPr wrap="none" rtlCol="0">
            <a:spAutoFit/>
          </a:bodyPr>
          <a:p>
            <a:r>
              <a:rPr lang="en-US" altLang="zh-CN" sz="24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吸收功率</a:t>
            </a:r>
            <a:r>
              <a:rPr lang="en-US" altLang="zh-CN" sz="2400" b="1">
                <a:latin typeface="Times New Roman" panose="02020603050405020304" pitchFamily="18" charset="0"/>
                <a:cs typeface="Times New Roman" panose="02020603050405020304" pitchFamily="18" charset="0"/>
                <a:sym typeface="+mn-ea"/>
              </a:rPr>
              <a:t>)</a:t>
            </a:r>
            <a:endParaRPr lang="zh-CN" altLang="en-US" sz="2400" b="1"/>
          </a:p>
        </p:txBody>
      </p:sp>
      <p:graphicFrame>
        <p:nvGraphicFramePr>
          <p:cNvPr id="32" name="对象 -2147482549"/>
          <p:cNvGraphicFramePr>
            <a:graphicFrameLocks noChangeAspect="1"/>
          </p:cNvGraphicFramePr>
          <p:nvPr/>
        </p:nvGraphicFramePr>
        <p:xfrm>
          <a:off x="3995420" y="28575"/>
          <a:ext cx="5395595" cy="2827020"/>
        </p:xfrm>
        <a:graphic>
          <a:graphicData uri="http://schemas.openxmlformats.org/presentationml/2006/ole">
            <mc:AlternateContent xmlns:mc="http://schemas.openxmlformats.org/markup-compatibility/2006">
              <mc:Choice xmlns:v="urn:schemas-microsoft-com:vml" Requires="v">
                <p:oleObj spid="_x0000_s33" name="" r:id="rId17" imgW="2552700" imgH="1346200" progId="Visio.Drawing.11">
                  <p:embed/>
                </p:oleObj>
              </mc:Choice>
              <mc:Fallback>
                <p:oleObj name="" r:id="rId17" imgW="2552700" imgH="1346200" progId="Visio.Drawing.11">
                  <p:embed/>
                  <p:pic>
                    <p:nvPicPr>
                      <p:cNvPr id="0" name="图片 3075"/>
                      <p:cNvPicPr/>
                      <p:nvPr/>
                    </p:nvPicPr>
                    <p:blipFill>
                      <a:blip r:embed="rId18"/>
                      <a:stretch>
                        <a:fillRect/>
                      </a:stretch>
                    </p:blipFill>
                    <p:spPr>
                      <a:xfrm>
                        <a:off x="3995420" y="28575"/>
                        <a:ext cx="5395595" cy="2827020"/>
                      </a:xfrm>
                      <a:prstGeom prst="rect">
                        <a:avLst/>
                      </a:prstGeom>
                      <a:noFill/>
                      <a:ln w="38100">
                        <a:noFill/>
                        <a:miter/>
                      </a:ln>
                    </p:spPr>
                  </p:pic>
                </p:oleObj>
              </mc:Fallback>
            </mc:AlternateContent>
          </a:graphicData>
        </a:graphic>
      </p:graphicFrame>
      <p:sp>
        <p:nvSpPr>
          <p:cNvPr id="34" name="文本框 33"/>
          <p:cNvSpPr txBox="1"/>
          <p:nvPr/>
        </p:nvSpPr>
        <p:spPr>
          <a:xfrm>
            <a:off x="6968490" y="2855595"/>
            <a:ext cx="488950" cy="398780"/>
          </a:xfrm>
          <a:prstGeom prst="rect">
            <a:avLst/>
          </a:prstGeom>
          <a:noFill/>
        </p:spPr>
        <p:txBody>
          <a:bodyPr wrap="square" rtlCol="0">
            <a:spAutoFit/>
          </a:bodyPr>
          <a:p>
            <a:r>
              <a:rPr lang="en-US" altLang="zh-CN" sz="2000">
                <a:latin typeface="Times New Roman" panose="02020603050405020304" pitchFamily="18" charset="0"/>
              </a:rPr>
              <a:t>(a)</a:t>
            </a:r>
            <a:endParaRPr lang="en-US" altLang="zh-CN" sz="20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Par">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fill="hold"/>
                                        <p:tgtEl>
                                          <p:spTgt spid="30"/>
                                        </p:tgtEl>
                                        <p:attrNameLst>
                                          <p:attrName>ppt_x</p:attrName>
                                        </p:attrNameLst>
                                      </p:cBhvr>
                                      <p:tavLst>
                                        <p:tav tm="0">
                                          <p:val>
                                            <p:strVal val="#ppt_x"/>
                                          </p:val>
                                        </p:tav>
                                        <p:tav tm="100000">
                                          <p:val>
                                            <p:strVal val="#ppt_x"/>
                                          </p:val>
                                        </p:tav>
                                      </p:tavLst>
                                    </p:anim>
                                    <p:anim calcmode="lin" valueType="num">
                                      <p:cBhvr additive="base">
                                        <p:cTn id="66" dur="500" fill="hold"/>
                                        <p:tgtEl>
                                          <p:spTgt spid="30"/>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fill="hold"/>
                                        <p:tgtEl>
                                          <p:spTgt spid="13"/>
                                        </p:tgtEl>
                                        <p:attrNameLst>
                                          <p:attrName>ppt_x</p:attrName>
                                        </p:attrNameLst>
                                      </p:cBhvr>
                                      <p:tavLst>
                                        <p:tav tm="0">
                                          <p:val>
                                            <p:strVal val="#ppt_x"/>
                                          </p:val>
                                        </p:tav>
                                        <p:tav tm="100000">
                                          <p:val>
                                            <p:strVal val="#ppt_x"/>
                                          </p:val>
                                        </p:tav>
                                      </p:tavLst>
                                    </p:anim>
                                    <p:anim calcmode="lin" valueType="num">
                                      <p:cBhvr additive="base">
                                        <p:cTn id="70" dur="500" fill="hold"/>
                                        <p:tgtEl>
                                          <p:spTgt spid="1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fill="hold"/>
                                        <p:tgtEl>
                                          <p:spTgt spid="12"/>
                                        </p:tgtEl>
                                        <p:attrNameLst>
                                          <p:attrName>ppt_x</p:attrName>
                                        </p:attrNameLst>
                                      </p:cBhvr>
                                      <p:tavLst>
                                        <p:tav tm="0">
                                          <p:val>
                                            <p:strVal val="#ppt_x"/>
                                          </p:val>
                                        </p:tav>
                                        <p:tav tm="100000">
                                          <p:val>
                                            <p:strVal val="#ppt_x"/>
                                          </p:val>
                                        </p:tav>
                                      </p:tavLst>
                                    </p:anim>
                                    <p:anim calcmode="lin" valueType="num">
                                      <p:cBhvr additive="base">
                                        <p:cTn id="78" dur="500" fill="hold"/>
                                        <p:tgtEl>
                                          <p:spTgt spid="1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additive="base">
                                        <p:cTn id="81" dur="500" fill="hold"/>
                                        <p:tgtEl>
                                          <p:spTgt spid="28"/>
                                        </p:tgtEl>
                                        <p:attrNameLst>
                                          <p:attrName>ppt_x</p:attrName>
                                        </p:attrNameLst>
                                      </p:cBhvr>
                                      <p:tavLst>
                                        <p:tav tm="0">
                                          <p:val>
                                            <p:strVal val="#ppt_x"/>
                                          </p:val>
                                        </p:tav>
                                        <p:tav tm="100000">
                                          <p:val>
                                            <p:strVal val="#ppt_x"/>
                                          </p:val>
                                        </p:tav>
                                      </p:tavLst>
                                    </p:anim>
                                    <p:anim calcmode="lin" valueType="num">
                                      <p:cBhvr additive="base">
                                        <p:cTn id="8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2" grpId="0"/>
      <p:bldP spid="21" grpId="0"/>
      <p:bldP spid="27" grpId="0"/>
      <p:bldP spid="30" grpId="0"/>
      <p:bldP spid="31" grpId="0"/>
      <p:bldP spid="26"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38100" y="1061085"/>
            <a:ext cx="5940425" cy="583565"/>
          </a:xfrm>
          <a:prstGeom prst="rect">
            <a:avLst/>
          </a:prstGeom>
          <a:noFill/>
          <a:ln w="9525">
            <a:noFill/>
            <a:miter lim="800000"/>
          </a:ln>
          <a:effectLst/>
        </p:spPr>
        <p:txBody>
          <a:bodyPr wrap="square">
            <a:spAutoFit/>
          </a:bodyPr>
          <a:lstStyle/>
          <a:p>
            <a:pPr algn="ctr" fontAlgn="base">
              <a:spcBef>
                <a:spcPct val="0"/>
              </a:spcBef>
              <a:spcAft>
                <a:spcPct val="0"/>
              </a:spcAft>
              <a:defRPr/>
            </a:pPr>
            <a:r>
              <a:rPr kumimoji="1" sz="3200" b="1" dirty="0">
                <a:solidFill>
                  <a:srgbClr val="000099"/>
                </a:solidFill>
                <a:effectLst>
                  <a:outerShdw blurRad="38100" dist="38100" dir="2700000" algn="tl">
                    <a:srgbClr val="C0C0C0"/>
                  </a:outerShdw>
                </a:effectLst>
                <a:latin typeface="Times New Roman" panose="02020603050405020304" pitchFamily="18" charset="0"/>
              </a:rPr>
              <a:t>2.1.1  电路等效变换的基本概念</a:t>
            </a:r>
            <a:endParaRPr kumimoji="1" sz="3200" b="1" dirty="0">
              <a:solidFill>
                <a:srgbClr val="000099"/>
              </a:solidFill>
              <a:effectLst>
                <a:outerShdw blurRad="38100" dist="38100" dir="2700000" algn="tl">
                  <a:srgbClr val="C0C0C0"/>
                </a:outerShdw>
              </a:effectLst>
              <a:latin typeface="Times New Roman" panose="02020603050405020304" pitchFamily="18" charset="0"/>
            </a:endParaRPr>
          </a:p>
        </p:txBody>
      </p:sp>
      <p:sp>
        <p:nvSpPr>
          <p:cNvPr id="5" name="日期占位符 4"/>
          <p:cNvSpPr>
            <a:spLocks noGrp="1"/>
          </p:cNvSpPr>
          <p:nvPr>
            <p:ph type="dt" sz="quarter" idx="10"/>
          </p:nvPr>
        </p:nvSpPr>
        <p:spPr/>
        <p:txBody>
          <a:bodyPr/>
          <a:lstStyle/>
          <a:p>
            <a:pPr>
              <a:defRPr/>
            </a:pPr>
            <a:fld id="{B2E06D25-8752-46E8-B94B-4836BD439805}" type="datetime1">
              <a:rPr lang="zh-CN" altLang="en-US">
                <a:solidFill>
                  <a:prstClr val="black">
                    <a:tint val="75000"/>
                  </a:prstClr>
                </a:solidFill>
              </a:rPr>
            </a:fld>
            <a:endParaRPr 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410E9838-5C72-4F93-8D5F-4110619E9157}" type="slidenum">
              <a:rPr lang="en-US">
                <a:solidFill>
                  <a:prstClr val="black">
                    <a:tint val="75000"/>
                  </a:prstClr>
                </a:solidFill>
              </a:rPr>
            </a:fld>
            <a:endParaRPr lang="en-US" dirty="0">
              <a:solidFill>
                <a:prstClr val="black">
                  <a:tint val="75000"/>
                </a:prstClr>
              </a:solidFill>
            </a:endParaRPr>
          </a:p>
        </p:txBody>
      </p:sp>
      <p:sp>
        <p:nvSpPr>
          <p:cNvPr id="32" name="Rectangle 16"/>
          <p:cNvSpPr>
            <a:spLocks noChangeArrowheads="1"/>
          </p:cNvSpPr>
          <p:nvPr/>
        </p:nvSpPr>
        <p:spPr bwMode="gray">
          <a:xfrm>
            <a:off x="0" y="54969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lstStyle/>
          <a:p>
            <a:pPr algn="ctr" fontAlgn="base">
              <a:spcBef>
                <a:spcPct val="0"/>
              </a:spcBef>
              <a:spcAft>
                <a:spcPct val="0"/>
              </a:spcAft>
              <a:defRPr/>
            </a:pPr>
            <a:r>
              <a:rPr sz="4000" b="1"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rPr>
              <a:t>2.1 电阻的串联和并联</a:t>
            </a:r>
            <a:endParaRPr sz="4000" b="1"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2227" name="矩形 52226"/>
          <p:cNvSpPr/>
          <p:nvPr/>
        </p:nvSpPr>
        <p:spPr>
          <a:xfrm>
            <a:off x="381000" y="3608705"/>
            <a:ext cx="2438400" cy="2203450"/>
          </a:xfrm>
          <a:prstGeom prst="rect">
            <a:avLst/>
          </a:prstGeom>
          <a:noFill/>
          <a:ln w="38100" cap="flat" cmpd="sng">
            <a:solidFill>
              <a:srgbClr val="CC3300"/>
            </a:solidFill>
            <a:prstDash val="dash"/>
            <a:miter/>
            <a:headEnd type="none" w="med" len="med"/>
            <a:tailEnd type="none" w="med" len="med"/>
          </a:ln>
        </p:spPr>
        <p:txBody>
          <a:bodyPr wrap="none" anchor="ctr"/>
          <a:p>
            <a:pPr algn="ctr" eaLnBrk="0" hangingPunct="0"/>
            <a:endParaRPr lang="en-US" altLang="x-none" sz="3200" b="1" dirty="0">
              <a:solidFill>
                <a:srgbClr val="FFFF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228" name="文本框 52227"/>
          <p:cNvSpPr txBox="1"/>
          <p:nvPr/>
        </p:nvSpPr>
        <p:spPr>
          <a:xfrm>
            <a:off x="438150" y="1551305"/>
            <a:ext cx="7791450" cy="1878330"/>
          </a:xfrm>
          <a:prstGeom prst="rect">
            <a:avLst/>
          </a:prstGeom>
          <a:noFill/>
          <a:ln w="9525">
            <a:noFill/>
          </a:ln>
        </p:spPr>
        <p:txBody>
          <a:bodyPr>
            <a:spAutoFit/>
          </a:bodyPr>
          <a:p>
            <a:pPr>
              <a:spcBef>
                <a:spcPct val="5000"/>
              </a:spcBef>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二端网络的概念：</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spcBef>
                <a:spcPct val="5000"/>
              </a:spcBef>
            </a:pP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二端网络：</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具有两个出线端的部分电路。</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spcBef>
                <a:spcPct val="5000"/>
              </a:spcBef>
            </a:pP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无源二端网络：</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二端网络中没有电源。</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spcBef>
                <a:spcPct val="5000"/>
              </a:spcBef>
            </a:pP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有源二端网络：</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二端网络中含有电源。</a:t>
            </a:r>
            <a:endParaRPr lang="zh-CN" altLang="zh-CN"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229" name="矩形 52228"/>
          <p:cNvSpPr/>
          <p:nvPr/>
        </p:nvSpPr>
        <p:spPr>
          <a:xfrm>
            <a:off x="4724400" y="3645218"/>
            <a:ext cx="3048000" cy="2249487"/>
          </a:xfrm>
          <a:prstGeom prst="rect">
            <a:avLst/>
          </a:prstGeom>
          <a:noFill/>
          <a:ln w="38100" cap="flat" cmpd="sng">
            <a:solidFill>
              <a:srgbClr val="CC3300"/>
            </a:solidFill>
            <a:prstDash val="dash"/>
            <a:miter/>
            <a:headEnd type="none" w="med" len="med"/>
            <a:tailEnd type="none" w="med" len="med"/>
          </a:ln>
        </p:spPr>
        <p:txBody>
          <a:bodyPr/>
          <a:p>
            <a:endParaRPr lang="zh-CN" altLang="en-US"/>
          </a:p>
        </p:txBody>
      </p:sp>
      <p:sp>
        <p:nvSpPr>
          <p:cNvPr id="52292" name="圆角矩形标注 52291"/>
          <p:cNvSpPr/>
          <p:nvPr/>
        </p:nvSpPr>
        <p:spPr>
          <a:xfrm>
            <a:off x="1066800" y="6212840"/>
            <a:ext cx="2286000" cy="533400"/>
          </a:xfrm>
          <a:prstGeom prst="wedgeRoundRectCallout">
            <a:avLst>
              <a:gd name="adj1" fmla="val 5347"/>
              <a:gd name="adj2" fmla="val -274106"/>
              <a:gd name="adj3" fmla="val 16667"/>
            </a:avLst>
          </a:prstGeom>
          <a:noFill/>
          <a:ln w="28575" cap="flat" cmpd="sng">
            <a:solidFill>
              <a:srgbClr val="006600"/>
            </a:solidFill>
            <a:prstDash val="solid"/>
            <a:miter/>
            <a:headEnd type="none" w="med" len="med"/>
            <a:tailEnd type="none" w="med" len="med"/>
          </a:ln>
        </p:spPr>
        <p:txBody>
          <a:bodyPr wrap="none" anchor="ctr"/>
          <a:p>
            <a:pPr algn="ctr" eaLnBrk="0" hangingPunct="0"/>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无源二端网络</a:t>
            </a:r>
            <a:r>
              <a:rPr lang="zh-CN" altLang="en-US"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 </a:t>
            </a:r>
            <a:endParaRPr lang="zh-CN" altLang="en-US"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293" name="圆角矩形标注 52292"/>
          <p:cNvSpPr/>
          <p:nvPr/>
        </p:nvSpPr>
        <p:spPr>
          <a:xfrm>
            <a:off x="5334000" y="6208395"/>
            <a:ext cx="2286000" cy="533400"/>
          </a:xfrm>
          <a:prstGeom prst="wedgeRoundRectCallout">
            <a:avLst>
              <a:gd name="adj1" fmla="val 5347"/>
              <a:gd name="adj2" fmla="val -274106"/>
              <a:gd name="adj3" fmla="val 16667"/>
            </a:avLst>
          </a:prstGeom>
          <a:noFill/>
          <a:ln w="28575" cap="flat" cmpd="sng">
            <a:solidFill>
              <a:srgbClr val="006600"/>
            </a:solidFill>
            <a:prstDash val="solid"/>
            <a:miter/>
            <a:headEnd type="none" w="med" len="med"/>
            <a:tailEnd type="none" w="med" len="med"/>
          </a:ln>
        </p:spPr>
        <p:txBody>
          <a:bodyPr wrap="none" anchor="ctr"/>
          <a:p>
            <a:pPr algn="ctr" eaLnBrk="0" hangingPunct="0"/>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有源二端网络</a:t>
            </a:r>
            <a:r>
              <a:rPr lang="zh-CN" altLang="en-US"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 </a:t>
            </a:r>
            <a:endParaRPr lang="zh-CN" altLang="en-US"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52294" name="组合 52293"/>
          <p:cNvGrpSpPr/>
          <p:nvPr/>
        </p:nvGrpSpPr>
        <p:grpSpPr>
          <a:xfrm>
            <a:off x="77470" y="3418840"/>
            <a:ext cx="4252913" cy="2690813"/>
            <a:chOff x="48" y="1662"/>
            <a:chExt cx="2679" cy="1695"/>
          </a:xfrm>
        </p:grpSpPr>
        <p:sp>
          <p:nvSpPr>
            <p:cNvPr id="52295" name="文本框 52294"/>
            <p:cNvSpPr txBox="1"/>
            <p:nvPr/>
          </p:nvSpPr>
          <p:spPr>
            <a:xfrm>
              <a:off x="1901" y="3030"/>
              <a:ext cx="241" cy="327"/>
            </a:xfrm>
            <a:prstGeom prst="rect">
              <a:avLst/>
            </a:prstGeom>
            <a:noFill/>
            <a:ln w="9525">
              <a:noFill/>
            </a:ln>
          </p:spPr>
          <p:txBody>
            <a:bodyPr wrap="none" anchor="ctr">
              <a:spAutoFit/>
            </a:bodyPr>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296" name="文本框 52295"/>
            <p:cNvSpPr txBox="1"/>
            <p:nvPr/>
          </p:nvSpPr>
          <p:spPr>
            <a:xfrm>
              <a:off x="1910" y="1662"/>
              <a:ext cx="228" cy="327"/>
            </a:xfrm>
            <a:prstGeom prst="rect">
              <a:avLst/>
            </a:prstGeom>
            <a:noFill/>
            <a:ln w="9525">
              <a:noFill/>
            </a:ln>
          </p:spPr>
          <p:txBody>
            <a:bodyPr wrap="none" anchor="ctr">
              <a:spAutoFit/>
            </a:bodyPr>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297" name="椭圆 52296"/>
            <p:cNvSpPr/>
            <p:nvPr/>
          </p:nvSpPr>
          <p:spPr>
            <a:xfrm flipV="1">
              <a:off x="1866" y="2404"/>
              <a:ext cx="267" cy="263"/>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52298" name="矩形 52297"/>
            <p:cNvSpPr/>
            <p:nvPr/>
          </p:nvSpPr>
          <p:spPr>
            <a:xfrm>
              <a:off x="2539" y="2594"/>
              <a:ext cx="133" cy="238"/>
            </a:xfrm>
            <a:prstGeom prst="rect">
              <a:avLst/>
            </a:prstGeom>
            <a:no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299" name="直接连接符 52298"/>
            <p:cNvSpPr/>
            <p:nvPr/>
          </p:nvSpPr>
          <p:spPr>
            <a:xfrm flipH="1" flipV="1">
              <a:off x="2592" y="1954"/>
              <a:ext cx="0" cy="638"/>
            </a:xfrm>
            <a:prstGeom prst="line">
              <a:avLst/>
            </a:prstGeom>
            <a:ln w="38100" cap="flat" cmpd="sng">
              <a:solidFill>
                <a:schemeClr val="tx1"/>
              </a:solidFill>
              <a:prstDash val="solid"/>
              <a:headEnd type="none" w="med" len="med"/>
              <a:tailEnd type="none" w="med" len="med"/>
            </a:ln>
          </p:spPr>
        </p:sp>
        <p:sp>
          <p:nvSpPr>
            <p:cNvPr id="52300" name="直接连接符 52299"/>
            <p:cNvSpPr/>
            <p:nvPr/>
          </p:nvSpPr>
          <p:spPr>
            <a:xfrm>
              <a:off x="2010" y="2651"/>
              <a:ext cx="0" cy="447"/>
            </a:xfrm>
            <a:prstGeom prst="line">
              <a:avLst/>
            </a:prstGeom>
            <a:ln w="38100" cap="flat" cmpd="sng">
              <a:solidFill>
                <a:schemeClr val="tx1"/>
              </a:solidFill>
              <a:prstDash val="solid"/>
              <a:headEnd type="none" w="med" len="med"/>
              <a:tailEnd type="none" w="med" len="med"/>
            </a:ln>
          </p:spPr>
        </p:sp>
        <p:sp>
          <p:nvSpPr>
            <p:cNvPr id="52301" name="直接连接符 52300"/>
            <p:cNvSpPr/>
            <p:nvPr/>
          </p:nvSpPr>
          <p:spPr>
            <a:xfrm>
              <a:off x="1114" y="2585"/>
              <a:ext cx="0" cy="504"/>
            </a:xfrm>
            <a:prstGeom prst="line">
              <a:avLst/>
            </a:prstGeom>
            <a:ln w="38100" cap="flat" cmpd="sng">
              <a:solidFill>
                <a:schemeClr val="tx1"/>
              </a:solidFill>
              <a:prstDash val="solid"/>
              <a:headEnd type="none" w="med" len="med"/>
              <a:tailEnd type="none" w="med" len="med"/>
            </a:ln>
          </p:spPr>
        </p:sp>
        <p:sp>
          <p:nvSpPr>
            <p:cNvPr id="52302" name="直接连接符 52301"/>
            <p:cNvSpPr/>
            <p:nvPr/>
          </p:nvSpPr>
          <p:spPr>
            <a:xfrm flipV="1">
              <a:off x="1114" y="1981"/>
              <a:ext cx="0" cy="366"/>
            </a:xfrm>
            <a:prstGeom prst="line">
              <a:avLst/>
            </a:prstGeom>
            <a:ln w="38100" cap="flat" cmpd="sng">
              <a:solidFill>
                <a:schemeClr val="tx1"/>
              </a:solidFill>
              <a:prstDash val="solid"/>
              <a:headEnd type="none" w="med" len="med"/>
              <a:tailEnd type="none" w="med" len="med"/>
            </a:ln>
          </p:spPr>
        </p:sp>
        <p:sp>
          <p:nvSpPr>
            <p:cNvPr id="52303" name="直接连接符 52302"/>
            <p:cNvSpPr/>
            <p:nvPr/>
          </p:nvSpPr>
          <p:spPr>
            <a:xfrm flipV="1">
              <a:off x="2010" y="1979"/>
              <a:ext cx="0" cy="434"/>
            </a:xfrm>
            <a:prstGeom prst="line">
              <a:avLst/>
            </a:prstGeom>
            <a:ln w="38100" cap="flat" cmpd="sng">
              <a:solidFill>
                <a:schemeClr val="tx1"/>
              </a:solidFill>
              <a:prstDash val="solid"/>
              <a:headEnd type="none" w="med" len="med"/>
              <a:tailEnd type="none" w="med" len="med"/>
            </a:ln>
          </p:spPr>
        </p:sp>
        <p:sp>
          <p:nvSpPr>
            <p:cNvPr id="52304" name="椭圆 52303"/>
            <p:cNvSpPr/>
            <p:nvPr/>
          </p:nvSpPr>
          <p:spPr>
            <a:xfrm>
              <a:off x="2461" y="2113"/>
              <a:ext cx="266" cy="263"/>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52305" name="矩形 52304"/>
            <p:cNvSpPr/>
            <p:nvPr/>
          </p:nvSpPr>
          <p:spPr>
            <a:xfrm>
              <a:off x="521" y="2345"/>
              <a:ext cx="133" cy="283"/>
            </a:xfrm>
            <a:prstGeom prst="rect">
              <a:avLst/>
            </a:prstGeom>
            <a:solidFill>
              <a:srgbClr val="F6FAE6"/>
            </a:solid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FFFFFF"/>
                  </a:outerShdw>
                </a:effectLst>
                <a:latin typeface="Times New Roman" panose="02020603050405020304" pitchFamily="18" charset="0"/>
                <a:ea typeface="宋体" panose="02010600030101010101" pitchFamily="2" charset="-122"/>
              </a:endParaRPr>
            </a:p>
          </p:txBody>
        </p:sp>
        <p:sp>
          <p:nvSpPr>
            <p:cNvPr id="52306" name="直接连接符 52305"/>
            <p:cNvSpPr/>
            <p:nvPr/>
          </p:nvSpPr>
          <p:spPr>
            <a:xfrm>
              <a:off x="576" y="2640"/>
              <a:ext cx="0" cy="427"/>
            </a:xfrm>
            <a:prstGeom prst="line">
              <a:avLst/>
            </a:prstGeom>
            <a:ln w="38100" cap="flat" cmpd="sng">
              <a:solidFill>
                <a:schemeClr val="tx1"/>
              </a:solidFill>
              <a:prstDash val="solid"/>
              <a:headEnd type="none" w="med" len="med"/>
              <a:tailEnd type="none" w="med" len="med"/>
            </a:ln>
          </p:spPr>
        </p:sp>
        <p:sp>
          <p:nvSpPr>
            <p:cNvPr id="52307" name="直接连接符 52306"/>
            <p:cNvSpPr/>
            <p:nvPr/>
          </p:nvSpPr>
          <p:spPr>
            <a:xfrm flipH="1" flipV="1">
              <a:off x="576" y="1968"/>
              <a:ext cx="0" cy="384"/>
            </a:xfrm>
            <a:prstGeom prst="line">
              <a:avLst/>
            </a:prstGeom>
            <a:ln w="38100" cap="flat" cmpd="sng">
              <a:solidFill>
                <a:schemeClr val="tx1"/>
              </a:solidFill>
              <a:prstDash val="solid"/>
              <a:headEnd type="none" w="med" len="med"/>
              <a:tailEnd type="none" w="med" len="med"/>
            </a:ln>
          </p:spPr>
        </p:sp>
        <p:sp>
          <p:nvSpPr>
            <p:cNvPr id="52308" name="文本框 52307"/>
            <p:cNvSpPr txBox="1"/>
            <p:nvPr/>
          </p:nvSpPr>
          <p:spPr>
            <a:xfrm>
              <a:off x="2160" y="2064"/>
              <a:ext cx="362"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E</a:t>
              </a:r>
              <a:endPar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09" name="文本框 52308"/>
            <p:cNvSpPr txBox="1"/>
            <p:nvPr/>
          </p:nvSpPr>
          <p:spPr>
            <a:xfrm>
              <a:off x="2304" y="1872"/>
              <a:ext cx="267" cy="731"/>
            </a:xfrm>
            <a:prstGeom prst="rect">
              <a:avLst/>
            </a:prstGeom>
            <a:noFill/>
            <a:ln w="9525">
              <a:noFill/>
            </a:ln>
          </p:spPr>
          <p:txBody>
            <a:bodyPr anchor="ctr">
              <a:spAutoFit/>
            </a:bodyPr>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10" name="文本框 52309"/>
            <p:cNvSpPr txBox="1"/>
            <p:nvPr/>
          </p:nvSpPr>
          <p:spPr>
            <a:xfrm>
              <a:off x="48" y="2304"/>
              <a:ext cx="579"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1</a:t>
              </a:r>
              <a:endPar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11" name="直接连接符 52310"/>
            <p:cNvSpPr/>
            <p:nvPr/>
          </p:nvSpPr>
          <p:spPr>
            <a:xfrm>
              <a:off x="564" y="3071"/>
              <a:ext cx="2033" cy="0"/>
            </a:xfrm>
            <a:prstGeom prst="line">
              <a:avLst/>
            </a:prstGeom>
            <a:ln w="38100" cap="flat" cmpd="sng">
              <a:solidFill>
                <a:schemeClr val="tx1"/>
              </a:solidFill>
              <a:prstDash val="solid"/>
              <a:headEnd type="none" w="med" len="med"/>
              <a:tailEnd type="none" w="med" len="med"/>
            </a:ln>
          </p:spPr>
        </p:sp>
        <p:sp>
          <p:nvSpPr>
            <p:cNvPr id="52312" name="直接连接符 52311"/>
            <p:cNvSpPr/>
            <p:nvPr/>
          </p:nvSpPr>
          <p:spPr>
            <a:xfrm flipV="1">
              <a:off x="576" y="1964"/>
              <a:ext cx="2021" cy="4"/>
            </a:xfrm>
            <a:prstGeom prst="line">
              <a:avLst/>
            </a:prstGeom>
            <a:ln w="38100" cap="flat" cmpd="sng">
              <a:solidFill>
                <a:schemeClr val="tx1"/>
              </a:solidFill>
              <a:prstDash val="solid"/>
              <a:headEnd type="none" w="med" len="med"/>
              <a:tailEnd type="none" w="med" len="med"/>
            </a:ln>
          </p:spPr>
        </p:sp>
        <p:sp>
          <p:nvSpPr>
            <p:cNvPr id="52313" name="文本框 52312"/>
            <p:cNvSpPr txBox="1"/>
            <p:nvPr/>
          </p:nvSpPr>
          <p:spPr>
            <a:xfrm>
              <a:off x="624" y="2321"/>
              <a:ext cx="579"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2</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14" name="文本框 52313"/>
            <p:cNvSpPr txBox="1"/>
            <p:nvPr/>
          </p:nvSpPr>
          <p:spPr>
            <a:xfrm>
              <a:off x="1437" y="2350"/>
              <a:ext cx="579"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S</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15" name="文本框 52314"/>
            <p:cNvSpPr txBox="1"/>
            <p:nvPr/>
          </p:nvSpPr>
          <p:spPr>
            <a:xfrm>
              <a:off x="2064" y="2553"/>
              <a:ext cx="579"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3</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16" name="矩形 52315"/>
            <p:cNvSpPr/>
            <p:nvPr/>
          </p:nvSpPr>
          <p:spPr>
            <a:xfrm rot="5400000">
              <a:off x="1467" y="1823"/>
              <a:ext cx="133" cy="283"/>
            </a:xfrm>
            <a:prstGeom prst="rect">
              <a:avLst/>
            </a:prstGeom>
            <a:solidFill>
              <a:srgbClr val="F6FAE6"/>
            </a:solidFill>
            <a:ln w="38100" cap="flat" cmpd="sng">
              <a:solidFill>
                <a:schemeClr val="tx1"/>
              </a:solidFill>
              <a:prstDash val="solid"/>
              <a:miter/>
              <a:headEnd type="none" w="med" len="med"/>
              <a:tailEnd type="none" w="med" len="med"/>
            </a:ln>
          </p:spPr>
          <p:txBody>
            <a:bodyPr rot="10800000" vert="eaVert" wrap="none" anchor="ctr"/>
            <a:p>
              <a:pPr algn="ctr"/>
              <a:endParaRPr lang="en-US" altLang="x-none" sz="2800" b="1" dirty="0">
                <a:effectLst>
                  <a:outerShdw blurRad="38100" dist="38100" dir="2700000">
                    <a:srgbClr val="FFFFFF"/>
                  </a:outerShdw>
                </a:effectLst>
                <a:latin typeface="Times New Roman" panose="02020603050405020304" pitchFamily="18" charset="0"/>
                <a:ea typeface="宋体" panose="02010600030101010101" pitchFamily="2" charset="-122"/>
              </a:endParaRPr>
            </a:p>
          </p:txBody>
        </p:sp>
        <p:sp>
          <p:nvSpPr>
            <p:cNvPr id="52317" name="文本框 52316"/>
            <p:cNvSpPr txBox="1"/>
            <p:nvPr/>
          </p:nvSpPr>
          <p:spPr>
            <a:xfrm>
              <a:off x="1248" y="2016"/>
              <a:ext cx="579"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4</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18" name="矩形 52317"/>
            <p:cNvSpPr/>
            <p:nvPr/>
          </p:nvSpPr>
          <p:spPr>
            <a:xfrm>
              <a:off x="1050" y="2348"/>
              <a:ext cx="133" cy="286"/>
            </a:xfrm>
            <a:prstGeom prst="rect">
              <a:avLst/>
            </a:prstGeom>
            <a:solidFill>
              <a:srgbClr val="F6FAE6"/>
            </a:solid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FFFFFF"/>
                  </a:outerShdw>
                </a:effectLst>
                <a:latin typeface="Times New Roman" panose="02020603050405020304" pitchFamily="18" charset="0"/>
                <a:ea typeface="宋体" panose="02010600030101010101" pitchFamily="2" charset="-122"/>
              </a:endParaRPr>
            </a:p>
          </p:txBody>
        </p:sp>
        <p:sp>
          <p:nvSpPr>
            <p:cNvPr id="52319" name="直接连接符 52318"/>
            <p:cNvSpPr/>
            <p:nvPr/>
          </p:nvSpPr>
          <p:spPr>
            <a:xfrm flipV="1">
              <a:off x="1866" y="2549"/>
              <a:ext cx="275" cy="2"/>
            </a:xfrm>
            <a:prstGeom prst="line">
              <a:avLst/>
            </a:prstGeom>
            <a:ln w="38100" cap="flat" cmpd="sng">
              <a:solidFill>
                <a:schemeClr val="tx1"/>
              </a:solidFill>
              <a:prstDash val="solid"/>
              <a:headEnd type="none" w="med" len="med"/>
              <a:tailEnd type="none" w="med" len="med"/>
            </a:ln>
          </p:spPr>
        </p:sp>
        <p:sp>
          <p:nvSpPr>
            <p:cNvPr id="52320" name="直接连接符 52319"/>
            <p:cNvSpPr/>
            <p:nvPr/>
          </p:nvSpPr>
          <p:spPr>
            <a:xfrm>
              <a:off x="2601" y="2832"/>
              <a:ext cx="0" cy="240"/>
            </a:xfrm>
            <a:prstGeom prst="line">
              <a:avLst/>
            </a:prstGeom>
            <a:ln w="38100" cap="flat" cmpd="sng">
              <a:solidFill>
                <a:schemeClr val="tx1"/>
              </a:solidFill>
              <a:prstDash val="solid"/>
              <a:headEnd type="none" w="med" len="med"/>
              <a:tailEnd type="none" w="med" len="med"/>
            </a:ln>
          </p:spPr>
        </p:sp>
        <p:sp>
          <p:nvSpPr>
            <p:cNvPr id="52321" name="直接连接符 52320"/>
            <p:cNvSpPr/>
            <p:nvPr/>
          </p:nvSpPr>
          <p:spPr>
            <a:xfrm flipH="1" flipV="1">
              <a:off x="1833" y="2352"/>
              <a:ext cx="0" cy="336"/>
            </a:xfrm>
            <a:prstGeom prst="line">
              <a:avLst/>
            </a:prstGeom>
            <a:ln w="28575" cap="flat" cmpd="sng">
              <a:solidFill>
                <a:srgbClr val="FF0000"/>
              </a:solidFill>
              <a:prstDash val="solid"/>
              <a:headEnd type="none" w="med" len="med"/>
              <a:tailEnd type="stealth" w="med" len="lg"/>
            </a:ln>
          </p:spPr>
        </p:sp>
      </p:grpSp>
      <p:grpSp>
        <p:nvGrpSpPr>
          <p:cNvPr id="52350" name="组合 52349"/>
          <p:cNvGrpSpPr/>
          <p:nvPr/>
        </p:nvGrpSpPr>
        <p:grpSpPr>
          <a:xfrm>
            <a:off x="4419600" y="3384868"/>
            <a:ext cx="4191000" cy="2781300"/>
            <a:chOff x="2784" y="1635"/>
            <a:chExt cx="2640" cy="1752"/>
          </a:xfrm>
        </p:grpSpPr>
        <p:sp>
          <p:nvSpPr>
            <p:cNvPr id="52351" name="文本框 52350"/>
            <p:cNvSpPr txBox="1"/>
            <p:nvPr/>
          </p:nvSpPr>
          <p:spPr>
            <a:xfrm>
              <a:off x="4974" y="3060"/>
              <a:ext cx="241" cy="327"/>
            </a:xfrm>
            <a:prstGeom prst="rect">
              <a:avLst/>
            </a:prstGeom>
            <a:noFill/>
            <a:ln w="9525">
              <a:noFill/>
            </a:ln>
          </p:spPr>
          <p:txBody>
            <a:bodyPr wrap="none" anchor="ctr">
              <a:spAutoFit/>
            </a:bodyPr>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52" name="文本框 52351"/>
            <p:cNvSpPr txBox="1"/>
            <p:nvPr/>
          </p:nvSpPr>
          <p:spPr>
            <a:xfrm>
              <a:off x="4945" y="1635"/>
              <a:ext cx="228" cy="327"/>
            </a:xfrm>
            <a:prstGeom prst="rect">
              <a:avLst/>
            </a:prstGeom>
            <a:noFill/>
            <a:ln w="9525">
              <a:noFill/>
            </a:ln>
          </p:spPr>
          <p:txBody>
            <a:bodyPr wrap="none" anchor="ctr">
              <a:spAutoFit/>
            </a:bodyPr>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53" name="椭圆 52352"/>
            <p:cNvSpPr/>
            <p:nvPr/>
          </p:nvSpPr>
          <p:spPr>
            <a:xfrm flipV="1">
              <a:off x="4602" y="2392"/>
              <a:ext cx="267" cy="263"/>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52354" name="矩形 52353"/>
            <p:cNvSpPr/>
            <p:nvPr/>
          </p:nvSpPr>
          <p:spPr>
            <a:xfrm>
              <a:off x="5275" y="2386"/>
              <a:ext cx="133" cy="286"/>
            </a:xfrm>
            <a:prstGeom prst="rect">
              <a:avLst/>
            </a:prstGeom>
            <a:no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55" name="直接连接符 52354"/>
            <p:cNvSpPr/>
            <p:nvPr/>
          </p:nvSpPr>
          <p:spPr>
            <a:xfrm>
              <a:off x="5333" y="2669"/>
              <a:ext cx="1" cy="416"/>
            </a:xfrm>
            <a:prstGeom prst="line">
              <a:avLst/>
            </a:prstGeom>
            <a:ln w="38100" cap="flat" cmpd="sng">
              <a:solidFill>
                <a:schemeClr val="tx1"/>
              </a:solidFill>
              <a:prstDash val="solid"/>
              <a:headEnd type="none" w="med" len="med"/>
              <a:tailEnd type="none" w="med" len="med"/>
            </a:ln>
          </p:spPr>
        </p:sp>
        <p:sp>
          <p:nvSpPr>
            <p:cNvPr id="52356" name="直接连接符 52355"/>
            <p:cNvSpPr/>
            <p:nvPr/>
          </p:nvSpPr>
          <p:spPr>
            <a:xfrm flipV="1">
              <a:off x="4560" y="2365"/>
              <a:ext cx="0" cy="367"/>
            </a:xfrm>
            <a:prstGeom prst="line">
              <a:avLst/>
            </a:prstGeom>
            <a:ln w="28575" cap="flat" cmpd="sng">
              <a:solidFill>
                <a:srgbClr val="FF0000"/>
              </a:solidFill>
              <a:prstDash val="solid"/>
              <a:headEnd type="none" w="med" len="med"/>
              <a:tailEnd type="triangle" w="med" len="med"/>
            </a:ln>
          </p:spPr>
        </p:sp>
        <p:sp>
          <p:nvSpPr>
            <p:cNvPr id="52357" name="直接连接符 52356"/>
            <p:cNvSpPr/>
            <p:nvPr/>
          </p:nvSpPr>
          <p:spPr>
            <a:xfrm>
              <a:off x="4746" y="2645"/>
              <a:ext cx="0" cy="447"/>
            </a:xfrm>
            <a:prstGeom prst="line">
              <a:avLst/>
            </a:prstGeom>
            <a:ln w="38100" cap="flat" cmpd="sng">
              <a:solidFill>
                <a:schemeClr val="tx1"/>
              </a:solidFill>
              <a:prstDash val="solid"/>
              <a:headEnd type="none" w="med" len="med"/>
              <a:tailEnd type="none" w="med" len="med"/>
            </a:ln>
          </p:spPr>
        </p:sp>
        <p:sp>
          <p:nvSpPr>
            <p:cNvPr id="52358" name="直接连接符 52357"/>
            <p:cNvSpPr/>
            <p:nvPr/>
          </p:nvSpPr>
          <p:spPr>
            <a:xfrm>
              <a:off x="3952" y="2588"/>
              <a:ext cx="0" cy="504"/>
            </a:xfrm>
            <a:prstGeom prst="line">
              <a:avLst/>
            </a:prstGeom>
            <a:ln w="38100" cap="flat" cmpd="sng">
              <a:solidFill>
                <a:schemeClr val="tx1"/>
              </a:solidFill>
              <a:prstDash val="solid"/>
              <a:headEnd type="none" w="med" len="med"/>
              <a:tailEnd type="none" w="med" len="med"/>
            </a:ln>
          </p:spPr>
        </p:sp>
        <p:sp>
          <p:nvSpPr>
            <p:cNvPr id="52359" name="直接连接符 52358"/>
            <p:cNvSpPr/>
            <p:nvPr/>
          </p:nvSpPr>
          <p:spPr>
            <a:xfrm flipV="1">
              <a:off x="3952" y="1963"/>
              <a:ext cx="0" cy="437"/>
            </a:xfrm>
            <a:prstGeom prst="line">
              <a:avLst/>
            </a:prstGeom>
            <a:ln w="38100" cap="flat" cmpd="sng">
              <a:solidFill>
                <a:schemeClr val="tx1"/>
              </a:solidFill>
              <a:prstDash val="solid"/>
              <a:headEnd type="none" w="med" len="med"/>
              <a:tailEnd type="none" w="med" len="med"/>
            </a:ln>
          </p:spPr>
        </p:sp>
        <p:sp>
          <p:nvSpPr>
            <p:cNvPr id="52360" name="直接连接符 52359"/>
            <p:cNvSpPr/>
            <p:nvPr/>
          </p:nvSpPr>
          <p:spPr>
            <a:xfrm flipV="1">
              <a:off x="4746" y="1973"/>
              <a:ext cx="0" cy="434"/>
            </a:xfrm>
            <a:prstGeom prst="line">
              <a:avLst/>
            </a:prstGeom>
            <a:ln w="38100" cap="flat" cmpd="sng">
              <a:solidFill>
                <a:schemeClr val="tx1"/>
              </a:solidFill>
              <a:prstDash val="solid"/>
              <a:headEnd type="none" w="med" len="med"/>
              <a:tailEnd type="none" w="med" len="med"/>
            </a:ln>
          </p:spPr>
        </p:sp>
        <p:sp>
          <p:nvSpPr>
            <p:cNvPr id="52361" name="椭圆 52360"/>
            <p:cNvSpPr/>
            <p:nvPr/>
          </p:nvSpPr>
          <p:spPr>
            <a:xfrm>
              <a:off x="3166" y="2138"/>
              <a:ext cx="266" cy="263"/>
            </a:xfrm>
            <a:prstGeom prst="ellipse">
              <a:avLst/>
            </a:prstGeom>
            <a:noFill/>
            <a:ln w="38100" cap="flat" cmpd="sng">
              <a:solidFill>
                <a:schemeClr val="tx1"/>
              </a:solidFill>
              <a:prstDash val="solid"/>
              <a:miter/>
              <a:headEnd type="none" w="med" len="med"/>
              <a:tailEnd type="none" w="med" len="med"/>
            </a:ln>
          </p:spPr>
          <p:txBody>
            <a:bodyPr/>
            <a:p>
              <a:endParaRPr lang="zh-CN" altLang="en-US"/>
            </a:p>
          </p:txBody>
        </p:sp>
        <p:sp>
          <p:nvSpPr>
            <p:cNvPr id="52362" name="矩形 52361"/>
            <p:cNvSpPr/>
            <p:nvPr/>
          </p:nvSpPr>
          <p:spPr>
            <a:xfrm>
              <a:off x="3235" y="2573"/>
              <a:ext cx="133" cy="286"/>
            </a:xfrm>
            <a:prstGeom prst="rect">
              <a:avLst/>
            </a:prstGeom>
            <a:solidFill>
              <a:srgbClr val="F6FAE6"/>
            </a:solid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FFFFFF"/>
                  </a:outerShdw>
                </a:effectLst>
                <a:latin typeface="Times New Roman" panose="02020603050405020304" pitchFamily="18" charset="0"/>
                <a:ea typeface="宋体" panose="02010600030101010101" pitchFamily="2" charset="-122"/>
              </a:endParaRPr>
            </a:p>
          </p:txBody>
        </p:sp>
        <p:sp>
          <p:nvSpPr>
            <p:cNvPr id="52363" name="直接连接符 52362"/>
            <p:cNvSpPr/>
            <p:nvPr/>
          </p:nvSpPr>
          <p:spPr>
            <a:xfrm>
              <a:off x="3300" y="2848"/>
              <a:ext cx="2" cy="237"/>
            </a:xfrm>
            <a:prstGeom prst="line">
              <a:avLst/>
            </a:prstGeom>
            <a:ln w="38100" cap="flat" cmpd="sng">
              <a:solidFill>
                <a:schemeClr val="tx1"/>
              </a:solidFill>
              <a:prstDash val="solid"/>
              <a:headEnd type="none" w="med" len="med"/>
              <a:tailEnd type="none" w="med" len="med"/>
            </a:ln>
          </p:spPr>
        </p:sp>
        <p:sp>
          <p:nvSpPr>
            <p:cNvPr id="52364" name="直接连接符 52363"/>
            <p:cNvSpPr/>
            <p:nvPr/>
          </p:nvSpPr>
          <p:spPr>
            <a:xfrm flipH="1" flipV="1">
              <a:off x="3300" y="1964"/>
              <a:ext cx="0" cy="609"/>
            </a:xfrm>
            <a:prstGeom prst="line">
              <a:avLst/>
            </a:prstGeom>
            <a:ln w="38100" cap="flat" cmpd="sng">
              <a:solidFill>
                <a:schemeClr val="tx1"/>
              </a:solidFill>
              <a:prstDash val="solid"/>
              <a:headEnd type="none" w="med" len="med"/>
              <a:tailEnd type="none" w="med" len="med"/>
            </a:ln>
          </p:spPr>
        </p:sp>
        <p:sp>
          <p:nvSpPr>
            <p:cNvPr id="52365" name="文本框 52364"/>
            <p:cNvSpPr txBox="1"/>
            <p:nvPr/>
          </p:nvSpPr>
          <p:spPr>
            <a:xfrm>
              <a:off x="2880" y="2120"/>
              <a:ext cx="362"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E</a:t>
              </a:r>
              <a:endPar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66" name="文本框 52365"/>
            <p:cNvSpPr txBox="1"/>
            <p:nvPr/>
          </p:nvSpPr>
          <p:spPr>
            <a:xfrm>
              <a:off x="3049" y="1907"/>
              <a:ext cx="267" cy="731"/>
            </a:xfrm>
            <a:prstGeom prst="rect">
              <a:avLst/>
            </a:prstGeom>
            <a:noFill/>
            <a:ln w="9525">
              <a:noFill/>
            </a:ln>
          </p:spPr>
          <p:txBody>
            <a:bodyPr anchor="ctr">
              <a:spAutoFit/>
            </a:bodyPr>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spcBef>
                  <a:spcPct val="50000"/>
                </a:spcBef>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67" name="文本框 52366"/>
            <p:cNvSpPr txBox="1"/>
            <p:nvPr/>
          </p:nvSpPr>
          <p:spPr>
            <a:xfrm>
              <a:off x="2784" y="2550"/>
              <a:ext cx="579"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1</a:t>
              </a:r>
              <a:endPar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68" name="直接连接符 52367"/>
            <p:cNvSpPr/>
            <p:nvPr/>
          </p:nvSpPr>
          <p:spPr>
            <a:xfrm>
              <a:off x="3300" y="3077"/>
              <a:ext cx="2033" cy="0"/>
            </a:xfrm>
            <a:prstGeom prst="line">
              <a:avLst/>
            </a:prstGeom>
            <a:ln w="38100" cap="flat" cmpd="sng">
              <a:solidFill>
                <a:schemeClr val="tx1"/>
              </a:solidFill>
              <a:prstDash val="solid"/>
              <a:headEnd type="none" w="med" len="med"/>
              <a:tailEnd type="none" w="med" len="med"/>
            </a:ln>
          </p:spPr>
        </p:sp>
        <p:sp>
          <p:nvSpPr>
            <p:cNvPr id="52369" name="直接连接符 52368"/>
            <p:cNvSpPr/>
            <p:nvPr/>
          </p:nvSpPr>
          <p:spPr>
            <a:xfrm>
              <a:off x="3300" y="1964"/>
              <a:ext cx="2033" cy="0"/>
            </a:xfrm>
            <a:prstGeom prst="line">
              <a:avLst/>
            </a:prstGeom>
            <a:ln w="38100" cap="flat" cmpd="sng">
              <a:solidFill>
                <a:schemeClr val="tx1"/>
              </a:solidFill>
              <a:prstDash val="solid"/>
              <a:headEnd type="none" w="med" len="med"/>
              <a:tailEnd type="none" w="med" len="med"/>
            </a:ln>
          </p:spPr>
        </p:sp>
        <p:sp>
          <p:nvSpPr>
            <p:cNvPr id="52370" name="文本框 52369"/>
            <p:cNvSpPr txBox="1"/>
            <p:nvPr/>
          </p:nvSpPr>
          <p:spPr>
            <a:xfrm>
              <a:off x="3453" y="2321"/>
              <a:ext cx="579"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2</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71" name="文本框 52370"/>
            <p:cNvSpPr txBox="1"/>
            <p:nvPr/>
          </p:nvSpPr>
          <p:spPr>
            <a:xfrm>
              <a:off x="4173" y="2350"/>
              <a:ext cx="579"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S</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72" name="文本框 52371"/>
            <p:cNvSpPr txBox="1"/>
            <p:nvPr/>
          </p:nvSpPr>
          <p:spPr>
            <a:xfrm>
              <a:off x="4845" y="2358"/>
              <a:ext cx="579" cy="327"/>
            </a:xfrm>
            <a:prstGeom prst="rect">
              <a:avLst/>
            </a:prstGeom>
            <a:noFill/>
            <a:ln w="9525">
              <a:noFill/>
            </a:ln>
          </p:spPr>
          <p:txBody>
            <a:bodyPr anchor="ctr">
              <a:spAutoFit/>
            </a:bodyPr>
            <a:p>
              <a:pPr algn="ctr">
                <a:spcBef>
                  <a:spcPct val="50000"/>
                </a:spcBef>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3</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2373" name="矩形 52372"/>
            <p:cNvSpPr/>
            <p:nvPr/>
          </p:nvSpPr>
          <p:spPr>
            <a:xfrm>
              <a:off x="3888" y="2357"/>
              <a:ext cx="133" cy="286"/>
            </a:xfrm>
            <a:prstGeom prst="rect">
              <a:avLst/>
            </a:prstGeom>
            <a:solidFill>
              <a:srgbClr val="F6FAE6"/>
            </a:solidFill>
            <a:ln w="38100" cap="flat" cmpd="sng">
              <a:solidFill>
                <a:schemeClr val="tx1"/>
              </a:solidFill>
              <a:prstDash val="solid"/>
              <a:miter/>
              <a:headEnd type="none" w="med" len="med"/>
              <a:tailEnd type="none" w="med" len="med"/>
            </a:ln>
          </p:spPr>
          <p:txBody>
            <a:bodyPr wrap="none" anchor="ctr"/>
            <a:p>
              <a:pPr algn="ctr"/>
              <a:endParaRPr lang="en-US" altLang="x-none" sz="2800" b="1" dirty="0">
                <a:effectLst>
                  <a:outerShdw blurRad="38100" dist="38100" dir="2700000">
                    <a:srgbClr val="FFFFFF"/>
                  </a:outerShdw>
                </a:effectLst>
                <a:latin typeface="Times New Roman" panose="02020603050405020304" pitchFamily="18" charset="0"/>
                <a:ea typeface="宋体" panose="02010600030101010101" pitchFamily="2" charset="-122"/>
              </a:endParaRPr>
            </a:p>
          </p:txBody>
        </p:sp>
        <p:sp>
          <p:nvSpPr>
            <p:cNvPr id="52374" name="直接连接符 52373"/>
            <p:cNvSpPr/>
            <p:nvPr/>
          </p:nvSpPr>
          <p:spPr>
            <a:xfrm>
              <a:off x="4626" y="2523"/>
              <a:ext cx="240" cy="0"/>
            </a:xfrm>
            <a:prstGeom prst="line">
              <a:avLst/>
            </a:prstGeom>
            <a:ln w="38100" cap="flat" cmpd="sng">
              <a:solidFill>
                <a:schemeClr val="tx1"/>
              </a:solidFill>
              <a:prstDash val="solid"/>
              <a:headEnd type="none" w="med" len="med"/>
              <a:tailEnd type="none" w="med" len="med"/>
            </a:ln>
          </p:spPr>
        </p:sp>
        <p:sp>
          <p:nvSpPr>
            <p:cNvPr id="52375" name="直接连接符 52374"/>
            <p:cNvSpPr/>
            <p:nvPr/>
          </p:nvSpPr>
          <p:spPr>
            <a:xfrm>
              <a:off x="5328" y="1959"/>
              <a:ext cx="1" cy="416"/>
            </a:xfrm>
            <a:prstGeom prst="line">
              <a:avLst/>
            </a:prstGeom>
            <a:ln w="38100" cap="flat" cmpd="sng">
              <a:solidFill>
                <a:schemeClr val="tx1"/>
              </a:solidFill>
              <a:prstDash val="solid"/>
              <a:headEnd type="none" w="med" len="med"/>
              <a:tailEnd type="none" w="med" len="med"/>
            </a:ln>
          </p:spPr>
        </p:sp>
        <p:sp>
          <p:nvSpPr>
            <p:cNvPr id="52376" name="椭圆 52375"/>
            <p:cNvSpPr/>
            <p:nvPr/>
          </p:nvSpPr>
          <p:spPr>
            <a:xfrm>
              <a:off x="5001" y="1920"/>
              <a:ext cx="77" cy="77"/>
            </a:xfrm>
            <a:prstGeom prst="ellipse">
              <a:avLst/>
            </a:prstGeom>
            <a:solidFill>
              <a:schemeClr val="bg1"/>
            </a:solidFill>
            <a:ln w="38100" cap="flat" cmpd="sng">
              <a:solidFill>
                <a:schemeClr val="tx1"/>
              </a:solidFill>
              <a:prstDash val="solid"/>
              <a:headEnd type="none" w="med" len="med"/>
              <a:tailEnd type="none" w="med" len="med"/>
            </a:ln>
          </p:spPr>
          <p:txBody>
            <a:bodyPr/>
            <a:p>
              <a:endParaRPr lang="zh-CN" altLang="en-US"/>
            </a:p>
          </p:txBody>
        </p:sp>
        <p:sp>
          <p:nvSpPr>
            <p:cNvPr id="52377" name="椭圆 52376"/>
            <p:cNvSpPr/>
            <p:nvPr/>
          </p:nvSpPr>
          <p:spPr>
            <a:xfrm>
              <a:off x="5043" y="3033"/>
              <a:ext cx="77" cy="77"/>
            </a:xfrm>
            <a:prstGeom prst="ellipse">
              <a:avLst/>
            </a:prstGeom>
            <a:solidFill>
              <a:schemeClr val="bg1"/>
            </a:solidFill>
            <a:ln w="38100" cap="flat" cmpd="sng">
              <a:solidFill>
                <a:schemeClr val="tx1"/>
              </a:solidFill>
              <a:prstDash val="solid"/>
              <a:headEnd type="none" w="med" len="med"/>
              <a:tailEnd type="none" w="med" len="med"/>
            </a:ln>
          </p:spPr>
          <p:txBody>
            <a:bodyPr/>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anim calcmode="lin" valueType="num">
                                      <p:cBhvr additive="base">
                                        <p:cTn id="7" dur="500" fill="hold"/>
                                        <p:tgtEl>
                                          <p:spTgt spid="52228"/>
                                        </p:tgtEl>
                                        <p:attrNameLst>
                                          <p:attrName>ppt_x</p:attrName>
                                        </p:attrNameLst>
                                      </p:cBhvr>
                                      <p:tavLst>
                                        <p:tav tm="0">
                                          <p:val>
                                            <p:strVal val="#ppt_x"/>
                                          </p:val>
                                        </p:tav>
                                        <p:tav tm="100000">
                                          <p:val>
                                            <p:strVal val="#ppt_x"/>
                                          </p:val>
                                        </p:tav>
                                      </p:tavLst>
                                    </p:anim>
                                    <p:anim calcmode="lin" valueType="num">
                                      <p:cBhvr additive="base">
                                        <p:cTn id="8"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294"/>
                                        </p:tgtEl>
                                        <p:attrNameLst>
                                          <p:attrName>style.visibility</p:attrName>
                                        </p:attrNameLst>
                                      </p:cBhvr>
                                      <p:to>
                                        <p:strVal val="visible"/>
                                      </p:to>
                                    </p:set>
                                    <p:anim calcmode="lin" valueType="num">
                                      <p:cBhvr additive="base">
                                        <p:cTn id="13" dur="500" fill="hold"/>
                                        <p:tgtEl>
                                          <p:spTgt spid="52294"/>
                                        </p:tgtEl>
                                        <p:attrNameLst>
                                          <p:attrName>ppt_x</p:attrName>
                                        </p:attrNameLst>
                                      </p:cBhvr>
                                      <p:tavLst>
                                        <p:tav tm="0">
                                          <p:val>
                                            <p:strVal val="#ppt_x"/>
                                          </p:val>
                                        </p:tav>
                                        <p:tav tm="100000">
                                          <p:val>
                                            <p:strVal val="#ppt_x"/>
                                          </p:val>
                                        </p:tav>
                                      </p:tavLst>
                                    </p:anim>
                                    <p:anim calcmode="lin" valueType="num">
                                      <p:cBhvr additive="base">
                                        <p:cTn id="14" dur="500" fill="hold"/>
                                        <p:tgtEl>
                                          <p:spTgt spid="522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227"/>
                                        </p:tgtEl>
                                        <p:attrNameLst>
                                          <p:attrName>style.visibility</p:attrName>
                                        </p:attrNameLst>
                                      </p:cBhvr>
                                      <p:to>
                                        <p:strVal val="visible"/>
                                      </p:to>
                                    </p:set>
                                    <p:anim calcmode="lin" valueType="num">
                                      <p:cBhvr additive="base">
                                        <p:cTn id="19" dur="500" fill="hold"/>
                                        <p:tgtEl>
                                          <p:spTgt spid="52227"/>
                                        </p:tgtEl>
                                        <p:attrNameLst>
                                          <p:attrName>ppt_x</p:attrName>
                                        </p:attrNameLst>
                                      </p:cBhvr>
                                      <p:tavLst>
                                        <p:tav tm="0">
                                          <p:val>
                                            <p:strVal val="#ppt_x"/>
                                          </p:val>
                                        </p:tav>
                                        <p:tav tm="100000">
                                          <p:val>
                                            <p:strVal val="#ppt_x"/>
                                          </p:val>
                                        </p:tav>
                                      </p:tavLst>
                                    </p:anim>
                                    <p:anim calcmode="lin" valueType="num">
                                      <p:cBhvr additive="base">
                                        <p:cTn id="20" dur="500" fill="hold"/>
                                        <p:tgtEl>
                                          <p:spTgt spid="522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292"/>
                                        </p:tgtEl>
                                        <p:attrNameLst>
                                          <p:attrName>style.visibility</p:attrName>
                                        </p:attrNameLst>
                                      </p:cBhvr>
                                      <p:to>
                                        <p:strVal val="visible"/>
                                      </p:to>
                                    </p:set>
                                    <p:anim calcmode="lin" valueType="num">
                                      <p:cBhvr additive="base">
                                        <p:cTn id="25" dur="500" fill="hold"/>
                                        <p:tgtEl>
                                          <p:spTgt spid="52292"/>
                                        </p:tgtEl>
                                        <p:attrNameLst>
                                          <p:attrName>ppt_x</p:attrName>
                                        </p:attrNameLst>
                                      </p:cBhvr>
                                      <p:tavLst>
                                        <p:tav tm="0">
                                          <p:val>
                                            <p:strVal val="#ppt_x"/>
                                          </p:val>
                                        </p:tav>
                                        <p:tav tm="100000">
                                          <p:val>
                                            <p:strVal val="#ppt_x"/>
                                          </p:val>
                                        </p:tav>
                                      </p:tavLst>
                                    </p:anim>
                                    <p:anim calcmode="lin" valueType="num">
                                      <p:cBhvr additive="base">
                                        <p:cTn id="26" dur="500" fill="hold"/>
                                        <p:tgtEl>
                                          <p:spTgt spid="522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350"/>
                                        </p:tgtEl>
                                        <p:attrNameLst>
                                          <p:attrName>style.visibility</p:attrName>
                                        </p:attrNameLst>
                                      </p:cBhvr>
                                      <p:to>
                                        <p:strVal val="visible"/>
                                      </p:to>
                                    </p:set>
                                    <p:anim calcmode="lin" valueType="num">
                                      <p:cBhvr additive="base">
                                        <p:cTn id="31" dur="500" fill="hold"/>
                                        <p:tgtEl>
                                          <p:spTgt spid="52350"/>
                                        </p:tgtEl>
                                        <p:attrNameLst>
                                          <p:attrName>ppt_x</p:attrName>
                                        </p:attrNameLst>
                                      </p:cBhvr>
                                      <p:tavLst>
                                        <p:tav tm="0">
                                          <p:val>
                                            <p:strVal val="#ppt_x"/>
                                          </p:val>
                                        </p:tav>
                                        <p:tav tm="100000">
                                          <p:val>
                                            <p:strVal val="#ppt_x"/>
                                          </p:val>
                                        </p:tav>
                                      </p:tavLst>
                                    </p:anim>
                                    <p:anim calcmode="lin" valueType="num">
                                      <p:cBhvr additive="base">
                                        <p:cTn id="32" dur="500" fill="hold"/>
                                        <p:tgtEl>
                                          <p:spTgt spid="5235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2229"/>
                                        </p:tgtEl>
                                        <p:attrNameLst>
                                          <p:attrName>style.visibility</p:attrName>
                                        </p:attrNameLst>
                                      </p:cBhvr>
                                      <p:to>
                                        <p:strVal val="visible"/>
                                      </p:to>
                                    </p:set>
                                    <p:anim calcmode="lin" valueType="num">
                                      <p:cBhvr additive="base">
                                        <p:cTn id="37" dur="500" fill="hold"/>
                                        <p:tgtEl>
                                          <p:spTgt spid="52229"/>
                                        </p:tgtEl>
                                        <p:attrNameLst>
                                          <p:attrName>ppt_x</p:attrName>
                                        </p:attrNameLst>
                                      </p:cBhvr>
                                      <p:tavLst>
                                        <p:tav tm="0">
                                          <p:val>
                                            <p:strVal val="#ppt_x"/>
                                          </p:val>
                                        </p:tav>
                                        <p:tav tm="100000">
                                          <p:val>
                                            <p:strVal val="#ppt_x"/>
                                          </p:val>
                                        </p:tav>
                                      </p:tavLst>
                                    </p:anim>
                                    <p:anim calcmode="lin" valueType="num">
                                      <p:cBhvr additive="base">
                                        <p:cTn id="38"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2293"/>
                                        </p:tgtEl>
                                        <p:attrNameLst>
                                          <p:attrName>style.visibility</p:attrName>
                                        </p:attrNameLst>
                                      </p:cBhvr>
                                      <p:to>
                                        <p:strVal val="visible"/>
                                      </p:to>
                                    </p:set>
                                    <p:anim calcmode="lin" valueType="num">
                                      <p:cBhvr additive="base">
                                        <p:cTn id="43" dur="500" fill="hold"/>
                                        <p:tgtEl>
                                          <p:spTgt spid="52293"/>
                                        </p:tgtEl>
                                        <p:attrNameLst>
                                          <p:attrName>ppt_x</p:attrName>
                                        </p:attrNameLst>
                                      </p:cBhvr>
                                      <p:tavLst>
                                        <p:tav tm="0">
                                          <p:val>
                                            <p:strVal val="#ppt_x"/>
                                          </p:val>
                                        </p:tav>
                                        <p:tav tm="100000">
                                          <p:val>
                                            <p:strVal val="#ppt_x"/>
                                          </p:val>
                                        </p:tav>
                                      </p:tavLst>
                                    </p:anim>
                                    <p:anim calcmode="lin" valueType="num">
                                      <p:cBhvr additive="base">
                                        <p:cTn id="44" dur="500" fill="hold"/>
                                        <p:tgtEl>
                                          <p:spTgt spid="52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p:bldP spid="52227" grpId="0" animBg="1"/>
      <p:bldP spid="52292" grpId="0" bldLvl="0" animBg="1"/>
      <p:bldP spid="52229" grpId="0" animBg="1"/>
      <p:bldP spid="52293"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32" name="Rectangle 16"/>
          <p:cNvSpPr>
            <a:spLocks noChangeArrowheads="1"/>
          </p:cNvSpPr>
          <p:nvPr/>
        </p:nvSpPr>
        <p:spPr bwMode="gray">
          <a:xfrm>
            <a:off x="-30480" y="73511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algn="ctr" fontAlgn="base">
              <a:spcBef>
                <a:spcPct val="0"/>
              </a:spcBef>
              <a:spcAft>
                <a:spcPct val="0"/>
              </a:spcAft>
              <a:defRPr/>
            </a:pPr>
            <a:r>
              <a:rPr lang="en-US" altLang="zh-CN" sz="4000" b="1">
                <a:solidFill>
                  <a:srgbClr val="FF0000"/>
                </a:solidFill>
                <a:latin typeface="Times New Roman" panose="02020603050405020304" pitchFamily="18" charset="0"/>
                <a:cs typeface="Times New Roman" panose="02020603050405020304" pitchFamily="18" charset="0"/>
                <a:sym typeface="+mn-ea"/>
              </a:rPr>
              <a:t>2.4  </a:t>
            </a:r>
            <a:r>
              <a:rPr lang="zh-CN" altLang="en-US" sz="40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支路电流法</a:t>
            </a:r>
            <a:endParaRPr lang="zh-CN" altLang="en-US" sz="4000" b="1" dirty="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graphicFrame>
        <p:nvGraphicFramePr>
          <p:cNvPr id="2" name="对象 -2147482535"/>
          <p:cNvGraphicFramePr>
            <a:graphicFrameLocks noChangeAspect="1"/>
          </p:cNvGraphicFramePr>
          <p:nvPr/>
        </p:nvGraphicFramePr>
        <p:xfrm>
          <a:off x="2771140" y="2082800"/>
          <a:ext cx="5078730" cy="3185795"/>
        </p:xfrm>
        <a:graphic>
          <a:graphicData uri="http://schemas.openxmlformats.org/presentationml/2006/ole">
            <mc:AlternateContent xmlns:mc="http://schemas.openxmlformats.org/markup-compatibility/2006">
              <mc:Choice xmlns:v="urn:schemas-microsoft-com:vml" Requires="v">
                <p:oleObj spid="_x0000_s3076" name="" r:id="rId1" imgW="2451100" imgH="1993900" progId="Visio.Drawing.11">
                  <p:embed/>
                </p:oleObj>
              </mc:Choice>
              <mc:Fallback>
                <p:oleObj name="" r:id="rId1" imgW="2451100" imgH="1993900" progId="Visio.Drawing.11">
                  <p:embed/>
                  <p:pic>
                    <p:nvPicPr>
                      <p:cNvPr id="0" name="图片 3075"/>
                      <p:cNvPicPr/>
                      <p:nvPr/>
                    </p:nvPicPr>
                    <p:blipFill>
                      <a:blip r:embed="rId2"/>
                      <a:stretch>
                        <a:fillRect/>
                      </a:stretch>
                    </p:blipFill>
                    <p:spPr>
                      <a:xfrm>
                        <a:off x="2771140" y="2082800"/>
                        <a:ext cx="5078730" cy="3185795"/>
                      </a:xfrm>
                      <a:prstGeom prst="rect">
                        <a:avLst/>
                      </a:prstGeom>
                      <a:noFill/>
                      <a:ln w="38100">
                        <a:noFill/>
                        <a:miter/>
                      </a:ln>
                    </p:spPr>
                  </p:pic>
                </p:oleObj>
              </mc:Fallback>
            </mc:AlternateContent>
          </a:graphicData>
        </a:graphic>
      </p:graphicFrame>
      <p:sp>
        <p:nvSpPr>
          <p:cNvPr id="30723" name="矩形 30722"/>
          <p:cNvSpPr/>
          <p:nvPr/>
        </p:nvSpPr>
        <p:spPr>
          <a:xfrm>
            <a:off x="215900" y="1417320"/>
            <a:ext cx="8143875" cy="946150"/>
          </a:xfrm>
          <a:prstGeom prst="rect">
            <a:avLst/>
          </a:prstGeom>
          <a:noFill/>
          <a:ln w="9525">
            <a:noFill/>
          </a:ln>
        </p:spPr>
        <p:txBody>
          <a:bodyPr>
            <a:spAutoFit/>
          </a:bodyPr>
          <a:p>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支路电流法：</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以支路电流为未知量、应用基尔霍夫</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定律（</a:t>
            </a: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KCL</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KVL</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）列方程组求解。</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0724" name="文本框 30723"/>
          <p:cNvSpPr txBox="1"/>
          <p:nvPr/>
        </p:nvSpPr>
        <p:spPr>
          <a:xfrm>
            <a:off x="1066800" y="4467225"/>
            <a:ext cx="7467600" cy="1038860"/>
          </a:xfrm>
          <a:prstGeom prst="rect">
            <a:avLst/>
          </a:prstGeom>
          <a:noFill/>
          <a:ln w="9525">
            <a:noFill/>
          </a:ln>
        </p:spPr>
        <p:txBody>
          <a:bodyPr>
            <a:spAutoFit/>
          </a:bodyPr>
          <a:p>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对上图电路</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10000"/>
              </a:lnSpc>
              <a:spcBef>
                <a:spcPct val="10000"/>
              </a:spcBef>
            </a:pPr>
            <a:r>
              <a:rPr lang="zh-CN"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支</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路数： </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b</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=3        </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节点数：</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=2</a:t>
            </a:r>
            <a:endPar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0817" name="文本框 30816"/>
          <p:cNvSpPr txBox="1"/>
          <p:nvPr/>
        </p:nvSpPr>
        <p:spPr>
          <a:xfrm>
            <a:off x="1066800" y="5381625"/>
            <a:ext cx="7467600" cy="561975"/>
          </a:xfrm>
          <a:prstGeom prst="rect">
            <a:avLst/>
          </a:prstGeom>
          <a:noFill/>
          <a:ln w="9525">
            <a:noFill/>
          </a:ln>
        </p:spPr>
        <p:txBody>
          <a:bodyPr>
            <a:spAutoFit/>
          </a:bodyPr>
          <a:p>
            <a:pPr>
              <a:lnSpc>
                <a:spcPct val="110000"/>
              </a:lnSpc>
              <a:spcBef>
                <a:spcPct val="10000"/>
              </a:spcBef>
            </a:pP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回路数 </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3    </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单孔回路（网孔）</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=2</a:t>
            </a:r>
            <a:endPar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0818" name="文本框 30817"/>
          <p:cNvSpPr txBox="1"/>
          <p:nvPr/>
        </p:nvSpPr>
        <p:spPr>
          <a:xfrm>
            <a:off x="990600" y="5838825"/>
            <a:ext cx="7467600" cy="561975"/>
          </a:xfrm>
          <a:prstGeom prst="rect">
            <a:avLst/>
          </a:prstGeom>
          <a:noFill/>
          <a:ln w="9525">
            <a:noFill/>
          </a:ln>
        </p:spPr>
        <p:txBody>
          <a:bodyPr>
            <a:spAutoFit/>
          </a:bodyPr>
          <a:p>
            <a:pPr>
              <a:lnSpc>
                <a:spcPct val="110000"/>
              </a:lnSpc>
              <a:spcBef>
                <a:spcPct val="10000"/>
              </a:spcBef>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若用支路电流法求各支路电流应列出三个方程</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wipe(left)">
                                      <p:cBhvr>
                                        <p:cTn id="7" dur="500"/>
                                        <p:tgtEl>
                                          <p:spTgt spid="307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4"/>
                                        </p:tgtEl>
                                        <p:attrNameLst>
                                          <p:attrName>style.visibility</p:attrName>
                                        </p:attrNameLst>
                                      </p:cBhvr>
                                      <p:to>
                                        <p:strVal val="visible"/>
                                      </p:to>
                                    </p:set>
                                    <p:animEffect transition="in" filter="wipe(left)">
                                      <p:cBhvr>
                                        <p:cTn id="12" dur="500"/>
                                        <p:tgtEl>
                                          <p:spTgt spid="307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817"/>
                                        </p:tgtEl>
                                        <p:attrNameLst>
                                          <p:attrName>style.visibility</p:attrName>
                                        </p:attrNameLst>
                                      </p:cBhvr>
                                      <p:to>
                                        <p:strVal val="visible"/>
                                      </p:to>
                                    </p:set>
                                    <p:animEffect transition="in" filter="wipe(left)">
                                      <p:cBhvr>
                                        <p:cTn id="17" dur="500"/>
                                        <p:tgtEl>
                                          <p:spTgt spid="308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818"/>
                                        </p:tgtEl>
                                        <p:attrNameLst>
                                          <p:attrName>style.visibility</p:attrName>
                                        </p:attrNameLst>
                                      </p:cBhvr>
                                      <p:to>
                                        <p:strVal val="visible"/>
                                      </p:to>
                                    </p:set>
                                    <p:animEffect transition="in" filter="wipe(left)">
                                      <p:cBhvr>
                                        <p:cTn id="22" dur="500"/>
                                        <p:tgtEl>
                                          <p:spTgt spid="30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P spid="30724" grpId="0"/>
      <p:bldP spid="30817" grpId="0"/>
      <p:bldP spid="308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文本框 31745"/>
          <p:cNvSpPr txBox="1"/>
          <p:nvPr/>
        </p:nvSpPr>
        <p:spPr>
          <a:xfrm>
            <a:off x="160020" y="931545"/>
            <a:ext cx="8397875" cy="1038860"/>
          </a:xfrm>
          <a:prstGeom prst="rect">
            <a:avLst/>
          </a:prstGeom>
          <a:noFill/>
          <a:ln w="9525">
            <a:noFill/>
          </a:ln>
        </p:spPr>
        <p:txBody>
          <a:bodyPr>
            <a:spAutoFit/>
          </a:bodyPr>
          <a:p>
            <a:pPr>
              <a:lnSpc>
                <a:spcPct val="11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1. </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在图中标出各支路电流的参考方向，对选定的回路标出回路循行方向。</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1747" name="矩形 31746"/>
          <p:cNvSpPr/>
          <p:nvPr/>
        </p:nvSpPr>
        <p:spPr>
          <a:xfrm>
            <a:off x="160020" y="1859915"/>
            <a:ext cx="8973185" cy="565150"/>
          </a:xfrm>
          <a:prstGeom prst="rect">
            <a:avLst/>
          </a:prstGeom>
          <a:noFill/>
          <a:ln w="9525">
            <a:noFill/>
          </a:ln>
        </p:spPr>
        <p:txBody>
          <a:bodyPr wrap="square">
            <a:spAutoFit/>
          </a:bodyPr>
          <a:p>
            <a:pPr>
              <a:lnSpc>
                <a:spcPct val="11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2.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应用 </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KCL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对节点列出</a:t>
            </a:r>
            <a:r>
              <a:rPr lang="zh-CN" altLang="en-US" sz="2800" b="1" dirty="0">
                <a:solidFill>
                  <a:srgbClr val="00FF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i="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n</a:t>
            </a:r>
            <a:r>
              <a:rPr lang="zh-CN" altLang="en-US" sz="2800" b="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1 )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个独立的节点电流方程。</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1748" name="矩形 31747"/>
          <p:cNvSpPr/>
          <p:nvPr/>
        </p:nvSpPr>
        <p:spPr>
          <a:xfrm>
            <a:off x="160020" y="2425065"/>
            <a:ext cx="8531225" cy="1038860"/>
          </a:xfrm>
          <a:prstGeom prst="rect">
            <a:avLst/>
          </a:prstGeom>
          <a:noFill/>
          <a:ln w="9525">
            <a:noFill/>
          </a:ln>
        </p:spPr>
        <p:txBody>
          <a:bodyPr>
            <a:spAutoFit/>
          </a:bodyPr>
          <a:p>
            <a:pPr>
              <a:lnSpc>
                <a:spcPct val="11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3.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应用 </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KVL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对回路列出</a:t>
            </a:r>
            <a:r>
              <a:rPr lang="zh-CN" altLang="en-US" sz="2800" b="1" dirty="0">
                <a:solidFill>
                  <a:srgbClr val="00FF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i="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b</a:t>
            </a:r>
            <a:r>
              <a:rPr lang="zh-CN" altLang="en-US" sz="2800" b="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i="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n</a:t>
            </a:r>
            <a:r>
              <a:rPr lang="zh-CN" altLang="en-US" sz="2800" b="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1 )</a:t>
            </a:r>
            <a:r>
              <a:rPr lang="en-US" altLang="zh-CN" sz="2800" b="1">
                <a:solidFill>
                  <a:srgbClr val="FFFF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个独立的回路</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10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电压方程。</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1749" name="矩形 31748"/>
          <p:cNvSpPr/>
          <p:nvPr/>
        </p:nvSpPr>
        <p:spPr>
          <a:xfrm>
            <a:off x="231458" y="3463608"/>
            <a:ext cx="6610350" cy="519112"/>
          </a:xfrm>
          <a:prstGeom prst="rect">
            <a:avLst/>
          </a:prstGeom>
          <a:noFill/>
          <a:ln w="9525">
            <a:noFill/>
          </a:ln>
        </p:spPr>
        <p:txBody>
          <a:bodyPr wrap="none" anchor="t">
            <a:spAutoFit/>
          </a:bodyPr>
          <a:p>
            <a:pPr algn="ctr" eaLnBrk="0" hangingPunct="0"/>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4. </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联立求解 </a:t>
            </a:r>
            <a:r>
              <a:rPr lang="en-US" altLang="zh-CN" sz="2800" b="1" i="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b</a:t>
            </a:r>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个方程，求出各支路电流。</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1800" name="矩形 31799"/>
          <p:cNvSpPr/>
          <p:nvPr/>
        </p:nvSpPr>
        <p:spPr>
          <a:xfrm>
            <a:off x="6757035" y="3913505"/>
            <a:ext cx="1722438" cy="519113"/>
          </a:xfrm>
          <a:prstGeom prst="rect">
            <a:avLst/>
          </a:prstGeom>
          <a:noFill/>
          <a:ln w="9525">
            <a:noFill/>
          </a:ln>
        </p:spPr>
        <p:txBody>
          <a:bodyPr wrap="none" anchor="t">
            <a:spAutoFit/>
          </a:bodyPr>
          <a:p>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1</a:t>
            </a: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2</a:t>
            </a: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3</a:t>
            </a: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1801" name="矩形 31800"/>
          <p:cNvSpPr/>
          <p:nvPr/>
        </p:nvSpPr>
        <p:spPr>
          <a:xfrm>
            <a:off x="4256405" y="4566285"/>
            <a:ext cx="1790700" cy="521970"/>
          </a:xfrm>
          <a:prstGeom prst="rect">
            <a:avLst/>
          </a:prstGeom>
          <a:noFill/>
          <a:ln w="9525">
            <a:noFill/>
          </a:ln>
        </p:spPr>
        <p:txBody>
          <a:bodyPr wrap="none" anchor="t">
            <a:spAutoFit/>
          </a:bodyPr>
          <a:p>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对回路</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1</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1802" name="矩形 31801"/>
          <p:cNvSpPr/>
          <p:nvPr/>
        </p:nvSpPr>
        <p:spPr>
          <a:xfrm>
            <a:off x="4256405" y="5203190"/>
            <a:ext cx="1790700" cy="521970"/>
          </a:xfrm>
          <a:prstGeom prst="rect">
            <a:avLst/>
          </a:prstGeom>
          <a:noFill/>
          <a:ln w="9525">
            <a:noFill/>
          </a:ln>
        </p:spPr>
        <p:txBody>
          <a:bodyPr wrap="none" anchor="t">
            <a:spAutoFit/>
          </a:bodyPr>
          <a:p>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对回路</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2</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1805" name="矩形 31804"/>
          <p:cNvSpPr/>
          <p:nvPr/>
        </p:nvSpPr>
        <p:spPr>
          <a:xfrm>
            <a:off x="381000" y="515620"/>
            <a:ext cx="3875088" cy="519113"/>
          </a:xfrm>
          <a:prstGeom prst="rect">
            <a:avLst/>
          </a:prstGeom>
          <a:noFill/>
          <a:ln w="9525">
            <a:noFill/>
          </a:ln>
        </p:spPr>
        <p:txBody>
          <a:bodyPr wrap="none" anchor="t">
            <a:spAutoFit/>
          </a:bodyPr>
          <a:p>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支路电流法的解题步骤</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2" name="对象 -2147482535"/>
          <p:cNvGraphicFramePr>
            <a:graphicFrameLocks noChangeAspect="1"/>
          </p:cNvGraphicFramePr>
          <p:nvPr/>
        </p:nvGraphicFramePr>
        <p:xfrm>
          <a:off x="-61595" y="3982720"/>
          <a:ext cx="4543425" cy="2919730"/>
        </p:xfrm>
        <a:graphic>
          <a:graphicData uri="http://schemas.openxmlformats.org/presentationml/2006/ole">
            <mc:AlternateContent xmlns:mc="http://schemas.openxmlformats.org/markup-compatibility/2006">
              <mc:Choice xmlns:v="urn:schemas-microsoft-com:vml" Requires="v">
                <p:oleObj spid="_x0000_s3076" name="" r:id="rId1" imgW="2451100" imgH="1993900" progId="Visio.Drawing.11">
                  <p:embed/>
                </p:oleObj>
              </mc:Choice>
              <mc:Fallback>
                <p:oleObj name="" r:id="rId1" imgW="2451100" imgH="1993900" progId="Visio.Drawing.11">
                  <p:embed/>
                  <p:pic>
                    <p:nvPicPr>
                      <p:cNvPr id="0" name="图片 3075"/>
                      <p:cNvPicPr/>
                      <p:nvPr/>
                    </p:nvPicPr>
                    <p:blipFill>
                      <a:blip r:embed="rId2"/>
                      <a:stretch>
                        <a:fillRect/>
                      </a:stretch>
                    </p:blipFill>
                    <p:spPr>
                      <a:xfrm>
                        <a:off x="-61595" y="3982720"/>
                        <a:ext cx="4543425" cy="2919730"/>
                      </a:xfrm>
                      <a:prstGeom prst="rect">
                        <a:avLst/>
                      </a:prstGeom>
                      <a:noFill/>
                      <a:ln w="38100">
                        <a:noFill/>
                        <a:miter/>
                      </a:ln>
                    </p:spPr>
                  </p:pic>
                </p:oleObj>
              </mc:Fallback>
            </mc:AlternateContent>
          </a:graphicData>
        </a:graphic>
      </p:graphicFrame>
      <p:graphicFrame>
        <p:nvGraphicFramePr>
          <p:cNvPr id="3" name="对象 -2147482533"/>
          <p:cNvGraphicFramePr>
            <a:graphicFrameLocks noChangeAspect="1"/>
          </p:cNvGraphicFramePr>
          <p:nvPr/>
        </p:nvGraphicFramePr>
        <p:xfrm>
          <a:off x="5784215" y="4588510"/>
          <a:ext cx="2773680" cy="499745"/>
        </p:xfrm>
        <a:graphic>
          <a:graphicData uri="http://schemas.openxmlformats.org/presentationml/2006/ole">
            <mc:AlternateContent xmlns:mc="http://schemas.openxmlformats.org/markup-compatibility/2006">
              <mc:Choice xmlns:v="urn:schemas-microsoft-com:vml" Requires="v">
                <p:oleObj spid="_x0000_s4" name="" r:id="rId3" imgW="1270000" imgH="228600" progId="Equation.DSMT4">
                  <p:embed/>
                </p:oleObj>
              </mc:Choice>
              <mc:Fallback>
                <p:oleObj name="" r:id="rId3" imgW="1270000" imgH="228600" progId="Equation.DSMT4">
                  <p:embed/>
                  <p:pic>
                    <p:nvPicPr>
                      <p:cNvPr id="0" name="图片 2"/>
                      <p:cNvPicPr/>
                      <p:nvPr/>
                    </p:nvPicPr>
                    <p:blipFill>
                      <a:blip r:embed="rId4"/>
                      <a:stretch>
                        <a:fillRect/>
                      </a:stretch>
                    </p:blipFill>
                    <p:spPr>
                      <a:xfrm>
                        <a:off x="5784215" y="4588510"/>
                        <a:ext cx="2773680" cy="499745"/>
                      </a:xfrm>
                      <a:prstGeom prst="rect">
                        <a:avLst/>
                      </a:prstGeom>
                      <a:noFill/>
                      <a:ln w="38100">
                        <a:noFill/>
                        <a:miter/>
                      </a:ln>
                    </p:spPr>
                  </p:pic>
                </p:oleObj>
              </mc:Fallback>
            </mc:AlternateContent>
          </a:graphicData>
        </a:graphic>
      </p:graphicFrame>
      <p:graphicFrame>
        <p:nvGraphicFramePr>
          <p:cNvPr id="5" name="对象 -2147482532"/>
          <p:cNvGraphicFramePr>
            <a:graphicFrameLocks noChangeAspect="1"/>
          </p:cNvGraphicFramePr>
          <p:nvPr/>
        </p:nvGraphicFramePr>
        <p:xfrm>
          <a:off x="5960110" y="5203190"/>
          <a:ext cx="2421255" cy="525780"/>
        </p:xfrm>
        <a:graphic>
          <a:graphicData uri="http://schemas.openxmlformats.org/presentationml/2006/ole">
            <mc:AlternateContent xmlns:mc="http://schemas.openxmlformats.org/markup-compatibility/2006">
              <mc:Choice xmlns:v="urn:schemas-microsoft-com:vml" Requires="v">
                <p:oleObj spid="_x0000_s6" name="" r:id="rId5" imgW="1054100" imgH="228600" progId="Equation.DSMT4">
                  <p:embed/>
                </p:oleObj>
              </mc:Choice>
              <mc:Fallback>
                <p:oleObj name="" r:id="rId5" imgW="1054100" imgH="228600" progId="Equation.DSMT4">
                  <p:embed/>
                  <p:pic>
                    <p:nvPicPr>
                      <p:cNvPr id="0" name="图片 3"/>
                      <p:cNvPicPr/>
                      <p:nvPr/>
                    </p:nvPicPr>
                    <p:blipFill>
                      <a:blip r:embed="rId6"/>
                      <a:stretch>
                        <a:fillRect/>
                      </a:stretch>
                    </p:blipFill>
                    <p:spPr>
                      <a:xfrm>
                        <a:off x="5960110" y="5203190"/>
                        <a:ext cx="2421255" cy="525780"/>
                      </a:xfrm>
                      <a:prstGeom prst="rect">
                        <a:avLst/>
                      </a:prstGeom>
                      <a:noFill/>
                      <a:ln w="38100">
                        <a:noFill/>
                        <a:miter/>
                      </a:ln>
                    </p:spPr>
                  </p:pic>
                </p:oleObj>
              </mc:Fallback>
            </mc:AlternateContent>
          </a:graphicData>
        </a:graphic>
      </p:graphicFrame>
      <p:sp>
        <p:nvSpPr>
          <p:cNvPr id="109" name="文本框 108"/>
          <p:cNvSpPr txBox="1"/>
          <p:nvPr/>
        </p:nvSpPr>
        <p:spPr>
          <a:xfrm>
            <a:off x="5579110" y="3972560"/>
            <a:ext cx="1018540" cy="460375"/>
          </a:xfrm>
          <a:prstGeom prst="rect">
            <a:avLst/>
          </a:prstGeom>
          <a:noFill/>
          <a:ln w="9525">
            <a:noFill/>
          </a:ln>
        </p:spPr>
        <p:txBody>
          <a:bodyPr wrap="square">
            <a:spAutoFit/>
          </a:bodyPr>
          <a:p>
            <a:pPr indent="0"/>
            <a:r>
              <a:rPr lang="en-US" altLang="zh-CN" sz="2400" b="1">
                <a:solidFill>
                  <a:srgbClr val="C00000"/>
                </a:solidFill>
                <a:latin typeface="Times New Roman" panose="02020603050405020304" pitchFamily="18" charset="0"/>
                <a:cs typeface="Times New Roman" panose="02020603050405020304" pitchFamily="18" charset="0"/>
              </a:rPr>
              <a:t>KCL:</a:t>
            </a:r>
            <a:endParaRPr lang="en-US" altLang="zh-CN" sz="2400" b="1">
              <a:solidFill>
                <a:srgbClr val="C00000"/>
              </a:solidFill>
              <a:latin typeface="Times New Roman" panose="02020603050405020304" pitchFamily="18" charset="0"/>
              <a:cs typeface="Times New Roman" panose="02020603050405020304" pitchFamily="18" charset="0"/>
            </a:endParaRPr>
          </a:p>
        </p:txBody>
      </p:sp>
      <p:graphicFrame>
        <p:nvGraphicFramePr>
          <p:cNvPr id="7" name="对象 -2147482531"/>
          <p:cNvGraphicFramePr>
            <a:graphicFrameLocks noChangeAspect="1"/>
          </p:cNvGraphicFramePr>
          <p:nvPr/>
        </p:nvGraphicFramePr>
        <p:xfrm>
          <a:off x="6139815" y="5926455"/>
          <a:ext cx="1717675" cy="595630"/>
        </p:xfrm>
        <a:graphic>
          <a:graphicData uri="http://schemas.openxmlformats.org/presentationml/2006/ole">
            <mc:AlternateContent xmlns:mc="http://schemas.openxmlformats.org/markup-compatibility/2006">
              <mc:Choice xmlns:v="urn:schemas-microsoft-com:vml" Requires="v">
                <p:oleObj spid="_x0000_s8" name="" r:id="rId7" imgW="660400" imgH="228600" progId="Equation.DSMT4">
                  <p:embed/>
                </p:oleObj>
              </mc:Choice>
              <mc:Fallback>
                <p:oleObj name="" r:id="rId7" imgW="660400" imgH="228600" progId="Equation.DSMT4">
                  <p:embed/>
                  <p:pic>
                    <p:nvPicPr>
                      <p:cNvPr id="0" name="图片 4"/>
                      <p:cNvPicPr/>
                      <p:nvPr/>
                    </p:nvPicPr>
                    <p:blipFill>
                      <a:blip r:embed="rId8"/>
                      <a:stretch>
                        <a:fillRect/>
                      </a:stretch>
                    </p:blipFill>
                    <p:spPr>
                      <a:xfrm>
                        <a:off x="6139815" y="5926455"/>
                        <a:ext cx="1717675" cy="595630"/>
                      </a:xfrm>
                      <a:prstGeom prst="rect">
                        <a:avLst/>
                      </a:prstGeom>
                      <a:noFill/>
                      <a:ln w="38100">
                        <a:noFill/>
                        <a:miter/>
                      </a:ln>
                    </p:spPr>
                  </p:pic>
                </p:oleObj>
              </mc:Fallback>
            </mc:AlternateContent>
          </a:graphicData>
        </a:graphic>
      </p:graphicFrame>
      <p:sp>
        <p:nvSpPr>
          <p:cNvPr id="9" name="矩形 8"/>
          <p:cNvSpPr/>
          <p:nvPr/>
        </p:nvSpPr>
        <p:spPr>
          <a:xfrm>
            <a:off x="4256405" y="5963285"/>
            <a:ext cx="1790700" cy="521970"/>
          </a:xfrm>
          <a:prstGeom prst="rect">
            <a:avLst/>
          </a:prstGeom>
          <a:noFill/>
          <a:ln w="9525">
            <a:noFill/>
          </a:ln>
        </p:spPr>
        <p:txBody>
          <a:bodyPr wrap="none" anchor="t">
            <a:spAutoFit/>
          </a:bodyPr>
          <a:p>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对回路</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3</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805"/>
                                        </p:tgtEl>
                                        <p:attrNameLst>
                                          <p:attrName>style.visibility</p:attrName>
                                        </p:attrNameLst>
                                      </p:cBhvr>
                                      <p:to>
                                        <p:strVal val="visible"/>
                                      </p:to>
                                    </p:set>
                                    <p:anim calcmode="lin" valueType="num">
                                      <p:cBhvr additive="base">
                                        <p:cTn id="7" dur="500" fill="hold"/>
                                        <p:tgtEl>
                                          <p:spTgt spid="31805"/>
                                        </p:tgtEl>
                                        <p:attrNameLst>
                                          <p:attrName>ppt_x</p:attrName>
                                        </p:attrNameLst>
                                      </p:cBhvr>
                                      <p:tavLst>
                                        <p:tav tm="0">
                                          <p:val>
                                            <p:strVal val="#ppt_x"/>
                                          </p:val>
                                        </p:tav>
                                        <p:tav tm="100000">
                                          <p:val>
                                            <p:strVal val="#ppt_x"/>
                                          </p:val>
                                        </p:tav>
                                      </p:tavLst>
                                    </p:anim>
                                    <p:anim calcmode="lin" valueType="num">
                                      <p:cBhvr additive="base">
                                        <p:cTn id="8" dur="500" fill="hold"/>
                                        <p:tgtEl>
                                          <p:spTgt spid="318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746"/>
                                        </p:tgtEl>
                                        <p:attrNameLst>
                                          <p:attrName>style.visibility</p:attrName>
                                        </p:attrNameLst>
                                      </p:cBhvr>
                                      <p:to>
                                        <p:strVal val="visible"/>
                                      </p:to>
                                    </p:set>
                                    <p:anim calcmode="lin" valueType="num">
                                      <p:cBhvr additive="base">
                                        <p:cTn id="13" dur="500" fill="hold"/>
                                        <p:tgtEl>
                                          <p:spTgt spid="31746"/>
                                        </p:tgtEl>
                                        <p:attrNameLst>
                                          <p:attrName>ppt_x</p:attrName>
                                        </p:attrNameLst>
                                      </p:cBhvr>
                                      <p:tavLst>
                                        <p:tav tm="0">
                                          <p:val>
                                            <p:strVal val="#ppt_x"/>
                                          </p:val>
                                        </p:tav>
                                        <p:tav tm="100000">
                                          <p:val>
                                            <p:strVal val="#ppt_x"/>
                                          </p:val>
                                        </p:tav>
                                      </p:tavLst>
                                    </p:anim>
                                    <p:anim calcmode="lin" valueType="num">
                                      <p:cBhvr additive="base">
                                        <p:cTn id="14"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747"/>
                                        </p:tgtEl>
                                        <p:attrNameLst>
                                          <p:attrName>style.visibility</p:attrName>
                                        </p:attrNameLst>
                                      </p:cBhvr>
                                      <p:to>
                                        <p:strVal val="visible"/>
                                      </p:to>
                                    </p:set>
                                    <p:anim calcmode="lin" valueType="num">
                                      <p:cBhvr additive="base">
                                        <p:cTn id="19" dur="500" fill="hold"/>
                                        <p:tgtEl>
                                          <p:spTgt spid="31747"/>
                                        </p:tgtEl>
                                        <p:attrNameLst>
                                          <p:attrName>ppt_x</p:attrName>
                                        </p:attrNameLst>
                                      </p:cBhvr>
                                      <p:tavLst>
                                        <p:tav tm="0">
                                          <p:val>
                                            <p:strVal val="#ppt_x"/>
                                          </p:val>
                                        </p:tav>
                                        <p:tav tm="100000">
                                          <p:val>
                                            <p:strVal val="#ppt_x"/>
                                          </p:val>
                                        </p:tav>
                                      </p:tavLst>
                                    </p:anim>
                                    <p:anim calcmode="lin" valueType="num">
                                      <p:cBhvr additive="base">
                                        <p:cTn id="20" dur="500" fill="hold"/>
                                        <p:tgtEl>
                                          <p:spTgt spid="317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748"/>
                                        </p:tgtEl>
                                        <p:attrNameLst>
                                          <p:attrName>style.visibility</p:attrName>
                                        </p:attrNameLst>
                                      </p:cBhvr>
                                      <p:to>
                                        <p:strVal val="visible"/>
                                      </p:to>
                                    </p:set>
                                    <p:anim calcmode="lin" valueType="num">
                                      <p:cBhvr additive="base">
                                        <p:cTn id="25" dur="500" fill="hold"/>
                                        <p:tgtEl>
                                          <p:spTgt spid="31748"/>
                                        </p:tgtEl>
                                        <p:attrNameLst>
                                          <p:attrName>ppt_x</p:attrName>
                                        </p:attrNameLst>
                                      </p:cBhvr>
                                      <p:tavLst>
                                        <p:tav tm="0">
                                          <p:val>
                                            <p:strVal val="#ppt_x"/>
                                          </p:val>
                                        </p:tav>
                                        <p:tav tm="100000">
                                          <p:val>
                                            <p:strVal val="#ppt_x"/>
                                          </p:val>
                                        </p:tav>
                                      </p:tavLst>
                                    </p:anim>
                                    <p:anim calcmode="lin" valueType="num">
                                      <p:cBhvr additive="base">
                                        <p:cTn id="26"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749"/>
                                        </p:tgtEl>
                                        <p:attrNameLst>
                                          <p:attrName>style.visibility</p:attrName>
                                        </p:attrNameLst>
                                      </p:cBhvr>
                                      <p:to>
                                        <p:strVal val="visible"/>
                                      </p:to>
                                    </p:set>
                                    <p:anim calcmode="lin" valueType="num">
                                      <p:cBhvr additive="base">
                                        <p:cTn id="31" dur="500" fill="hold"/>
                                        <p:tgtEl>
                                          <p:spTgt spid="31749"/>
                                        </p:tgtEl>
                                        <p:attrNameLst>
                                          <p:attrName>ppt_x</p:attrName>
                                        </p:attrNameLst>
                                      </p:cBhvr>
                                      <p:tavLst>
                                        <p:tav tm="0">
                                          <p:val>
                                            <p:strVal val="#ppt_x"/>
                                          </p:val>
                                        </p:tav>
                                        <p:tav tm="100000">
                                          <p:val>
                                            <p:strVal val="#ppt_x"/>
                                          </p:val>
                                        </p:tav>
                                      </p:tavLst>
                                    </p:anim>
                                    <p:anim calcmode="lin" valueType="num">
                                      <p:cBhvr additive="base">
                                        <p:cTn id="32" dur="500" fill="hold"/>
                                        <p:tgtEl>
                                          <p:spTgt spid="3174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9"/>
                                        </p:tgtEl>
                                        <p:attrNameLst>
                                          <p:attrName>style.visibility</p:attrName>
                                        </p:attrNameLst>
                                      </p:cBhvr>
                                      <p:to>
                                        <p:strVal val="visible"/>
                                      </p:to>
                                    </p:set>
                                    <p:anim calcmode="lin" valueType="num">
                                      <p:cBhvr additive="base">
                                        <p:cTn id="43" dur="500" fill="hold"/>
                                        <p:tgtEl>
                                          <p:spTgt spid="109"/>
                                        </p:tgtEl>
                                        <p:attrNameLst>
                                          <p:attrName>ppt_x</p:attrName>
                                        </p:attrNameLst>
                                      </p:cBhvr>
                                      <p:tavLst>
                                        <p:tav tm="0">
                                          <p:val>
                                            <p:strVal val="#ppt_x"/>
                                          </p:val>
                                        </p:tav>
                                        <p:tav tm="100000">
                                          <p:val>
                                            <p:strVal val="#ppt_x"/>
                                          </p:val>
                                        </p:tav>
                                      </p:tavLst>
                                    </p:anim>
                                    <p:anim calcmode="lin" valueType="num">
                                      <p:cBhvr additive="base">
                                        <p:cTn id="44" dur="500" fill="hold"/>
                                        <p:tgtEl>
                                          <p:spTgt spid="10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1800"/>
                                        </p:tgtEl>
                                        <p:attrNameLst>
                                          <p:attrName>style.visibility</p:attrName>
                                        </p:attrNameLst>
                                      </p:cBhvr>
                                      <p:to>
                                        <p:strVal val="visible"/>
                                      </p:to>
                                    </p:set>
                                    <p:anim calcmode="lin" valueType="num">
                                      <p:cBhvr additive="base">
                                        <p:cTn id="47" dur="500" fill="hold"/>
                                        <p:tgtEl>
                                          <p:spTgt spid="31800"/>
                                        </p:tgtEl>
                                        <p:attrNameLst>
                                          <p:attrName>ppt_x</p:attrName>
                                        </p:attrNameLst>
                                      </p:cBhvr>
                                      <p:tavLst>
                                        <p:tav tm="0">
                                          <p:val>
                                            <p:strVal val="#ppt_x"/>
                                          </p:val>
                                        </p:tav>
                                        <p:tav tm="100000">
                                          <p:val>
                                            <p:strVal val="#ppt_x"/>
                                          </p:val>
                                        </p:tav>
                                      </p:tavLst>
                                    </p:anim>
                                    <p:anim calcmode="lin" valueType="num">
                                      <p:cBhvr additive="base">
                                        <p:cTn id="48" dur="500" fill="hold"/>
                                        <p:tgtEl>
                                          <p:spTgt spid="3180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1801"/>
                                        </p:tgtEl>
                                        <p:attrNameLst>
                                          <p:attrName>style.visibility</p:attrName>
                                        </p:attrNameLst>
                                      </p:cBhvr>
                                      <p:to>
                                        <p:strVal val="visible"/>
                                      </p:to>
                                    </p:set>
                                    <p:anim calcmode="lin" valueType="num">
                                      <p:cBhvr additive="base">
                                        <p:cTn id="53" dur="500" fill="hold"/>
                                        <p:tgtEl>
                                          <p:spTgt spid="31801"/>
                                        </p:tgtEl>
                                        <p:attrNameLst>
                                          <p:attrName>ppt_x</p:attrName>
                                        </p:attrNameLst>
                                      </p:cBhvr>
                                      <p:tavLst>
                                        <p:tav tm="0">
                                          <p:val>
                                            <p:strVal val="#ppt_x"/>
                                          </p:val>
                                        </p:tav>
                                        <p:tav tm="100000">
                                          <p:val>
                                            <p:strVal val="#ppt_x"/>
                                          </p:val>
                                        </p:tav>
                                      </p:tavLst>
                                    </p:anim>
                                    <p:anim calcmode="lin" valueType="num">
                                      <p:cBhvr additive="base">
                                        <p:cTn id="54" dur="500" fill="hold"/>
                                        <p:tgtEl>
                                          <p:spTgt spid="3180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1802"/>
                                        </p:tgtEl>
                                        <p:attrNameLst>
                                          <p:attrName>style.visibility</p:attrName>
                                        </p:attrNameLst>
                                      </p:cBhvr>
                                      <p:to>
                                        <p:strVal val="visible"/>
                                      </p:to>
                                    </p:set>
                                    <p:anim calcmode="lin" valueType="num">
                                      <p:cBhvr additive="base">
                                        <p:cTn id="63" dur="500" fill="hold"/>
                                        <p:tgtEl>
                                          <p:spTgt spid="31802"/>
                                        </p:tgtEl>
                                        <p:attrNameLst>
                                          <p:attrName>ppt_x</p:attrName>
                                        </p:attrNameLst>
                                      </p:cBhvr>
                                      <p:tavLst>
                                        <p:tav tm="0">
                                          <p:val>
                                            <p:strVal val="#ppt_x"/>
                                          </p:val>
                                        </p:tav>
                                        <p:tav tm="100000">
                                          <p:val>
                                            <p:strVal val="#ppt_x"/>
                                          </p:val>
                                        </p:tav>
                                      </p:tavLst>
                                    </p:anim>
                                    <p:anim calcmode="lin" valueType="num">
                                      <p:cBhvr additive="base">
                                        <p:cTn id="64" dur="500" fill="hold"/>
                                        <p:tgtEl>
                                          <p:spTgt spid="3180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ppt_x"/>
                                          </p:val>
                                        </p:tav>
                                        <p:tav tm="100000">
                                          <p:val>
                                            <p:strVal val="#ppt_x"/>
                                          </p:val>
                                        </p:tav>
                                      </p:tavLst>
                                    </p:anim>
                                    <p:anim calcmode="lin" valueType="num">
                                      <p:cBhvr additive="base">
                                        <p:cTn id="74" dur="500" fill="hold"/>
                                        <p:tgtEl>
                                          <p:spTgt spid="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500" fill="hold"/>
                                        <p:tgtEl>
                                          <p:spTgt spid="7"/>
                                        </p:tgtEl>
                                        <p:attrNameLst>
                                          <p:attrName>ppt_x</p:attrName>
                                        </p:attrNameLst>
                                      </p:cBhvr>
                                      <p:tavLst>
                                        <p:tav tm="0">
                                          <p:val>
                                            <p:strVal val="#ppt_x"/>
                                          </p:val>
                                        </p:tav>
                                        <p:tav tm="100000">
                                          <p:val>
                                            <p:strVal val="#ppt_x"/>
                                          </p:val>
                                        </p:tav>
                                      </p:tavLst>
                                    </p:anim>
                                    <p:anim calcmode="lin" valueType="num">
                                      <p:cBhvr additive="base">
                                        <p:cTn id="7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05" grpId="0"/>
      <p:bldP spid="31746" grpId="0"/>
      <p:bldP spid="31747" grpId="0"/>
      <p:bldP spid="31748" grpId="0"/>
      <p:bldP spid="31749" grpId="0"/>
      <p:bldP spid="109" grpId="0"/>
      <p:bldP spid="31800" grpId="0"/>
      <p:bldP spid="31801" grpId="0"/>
      <p:bldP spid="31802"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9" name="文本框 108"/>
          <p:cNvSpPr txBox="1"/>
          <p:nvPr/>
        </p:nvSpPr>
        <p:spPr>
          <a:xfrm>
            <a:off x="127000" y="784860"/>
            <a:ext cx="8279130" cy="953135"/>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sz="2800" b="1">
                <a:solidFill>
                  <a:srgbClr val="C00000"/>
                </a:solidFill>
                <a:latin typeface="Times New Roman" panose="02020603050405020304" pitchFamily="18" charset="0"/>
                <a:cs typeface="Times New Roman" panose="02020603050405020304" pitchFamily="18" charset="0"/>
              </a:rPr>
              <a:t>2</a:t>
            </a:r>
            <a:r>
              <a:rPr lang="zh-CN" altLang="en-US" sz="2800" b="1">
                <a:solidFill>
                  <a:srgbClr val="C00000"/>
                </a:solidFill>
                <a:latin typeface="Times New Roman" panose="02020603050405020304" pitchFamily="18" charset="0"/>
                <a:cs typeface="Times New Roman" panose="02020603050405020304" pitchFamily="18" charset="0"/>
              </a:rPr>
              <a:t>】</a:t>
            </a:r>
            <a:r>
              <a:rPr lang="en-US" sz="2800" b="1">
                <a:solidFill>
                  <a:srgbClr val="3A00AB"/>
                </a:solidFill>
                <a:latin typeface="Times New Roman" panose="02020603050405020304" pitchFamily="18" charset="0"/>
                <a:cs typeface="Times New Roman" panose="02020603050405020304" pitchFamily="18" charset="0"/>
              </a:rPr>
              <a:t>   </a:t>
            </a:r>
            <a:r>
              <a:rPr lang="zh-CN" altLang="en-US" sz="2800" b="1">
                <a:solidFill>
                  <a:srgbClr val="3A00AB"/>
                </a:solidFill>
                <a:latin typeface="宋体" panose="02010600030101010101" pitchFamily="2" charset="-122"/>
                <a:ea typeface="宋体" panose="02010600030101010101" pitchFamily="2" charset="-122"/>
                <a:cs typeface="宋体" panose="02010600030101010101" pitchFamily="2" charset="-122"/>
              </a:rPr>
              <a:t>用支路电流法求图</a:t>
            </a:r>
            <a:r>
              <a:rPr lang="zh-CN" altLang="en-US" sz="2800" b="1">
                <a:solidFill>
                  <a:srgbClr val="3A00AB"/>
                </a:solidFill>
                <a:latin typeface="Times New Roman" panose="02020603050405020304" pitchFamily="18" charset="0"/>
                <a:cs typeface="Times New Roman" panose="02020603050405020304" pitchFamily="18" charset="0"/>
              </a:rPr>
              <a:t>中</a:t>
            </a:r>
            <a:r>
              <a:rPr lang="zh-CN" altLang="en-US" sz="2800" b="1">
                <a:solidFill>
                  <a:srgbClr val="3A00AB"/>
                </a:solidFill>
                <a:latin typeface="宋体" panose="02010600030101010101" pitchFamily="2" charset="-122"/>
                <a:ea typeface="宋体" panose="02010600030101010101" pitchFamily="2" charset="-122"/>
                <a:cs typeface="宋体" panose="02010600030101010101" pitchFamily="2" charset="-122"/>
              </a:rPr>
              <a:t>各支路电流，并判断两电源是电源还是负载。</a:t>
            </a:r>
            <a:endParaRPr lang="zh-CN" altLang="en-US" sz="2800" b="1">
              <a:solidFill>
                <a:srgbClr val="3A00AB"/>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530"/>
          <p:cNvGraphicFramePr>
            <a:graphicFrameLocks noChangeAspect="1"/>
          </p:cNvGraphicFramePr>
          <p:nvPr/>
        </p:nvGraphicFramePr>
        <p:xfrm>
          <a:off x="4399915" y="1614805"/>
          <a:ext cx="4592320" cy="3456305"/>
        </p:xfrm>
        <a:graphic>
          <a:graphicData uri="http://schemas.openxmlformats.org/presentationml/2006/ole">
            <mc:AlternateContent xmlns:mc="http://schemas.openxmlformats.org/markup-compatibility/2006">
              <mc:Choice xmlns:v="urn:schemas-microsoft-com:vml" Requires="v">
                <p:oleObj spid="_x0000_s3076" name="" r:id="rId1" imgW="3365500" imgH="2527300" progId="Visio.Drawing.11">
                  <p:embed/>
                </p:oleObj>
              </mc:Choice>
              <mc:Fallback>
                <p:oleObj name="" r:id="rId1" imgW="3365500" imgH="2527300" progId="Visio.Drawing.11">
                  <p:embed/>
                  <p:pic>
                    <p:nvPicPr>
                      <p:cNvPr id="0" name="图片 3075"/>
                      <p:cNvPicPr/>
                      <p:nvPr/>
                    </p:nvPicPr>
                    <p:blipFill>
                      <a:blip r:embed="rId2"/>
                      <a:stretch>
                        <a:fillRect/>
                      </a:stretch>
                    </p:blipFill>
                    <p:spPr>
                      <a:xfrm>
                        <a:off x="4399915" y="1614805"/>
                        <a:ext cx="4592320" cy="3456305"/>
                      </a:xfrm>
                      <a:prstGeom prst="rect">
                        <a:avLst/>
                      </a:prstGeom>
                      <a:noFill/>
                      <a:ln w="38100">
                        <a:noFill/>
                        <a:miter/>
                      </a:ln>
                    </p:spPr>
                  </p:pic>
                </p:oleObj>
              </mc:Fallback>
            </mc:AlternateContent>
          </a:graphicData>
        </a:graphic>
      </p:graphicFrame>
      <p:sp>
        <p:nvSpPr>
          <p:cNvPr id="5" name="文本框 4"/>
          <p:cNvSpPr txBox="1"/>
          <p:nvPr/>
        </p:nvSpPr>
        <p:spPr>
          <a:xfrm>
            <a:off x="127000" y="1760855"/>
            <a:ext cx="4899660" cy="1938020"/>
          </a:xfrm>
          <a:prstGeom prst="rect">
            <a:avLst/>
          </a:prstGeom>
          <a:noFill/>
          <a:ln w="9525">
            <a:noFill/>
          </a:ln>
        </p:spPr>
        <p:txBody>
          <a:bodyPr wrap="square">
            <a:spAutoFit/>
          </a:bodyPr>
          <a:p>
            <a:pPr indent="267970"/>
            <a:r>
              <a:rPr lang="zh-CN" altLang="en-US" sz="2400" b="1">
                <a:solidFill>
                  <a:srgbClr val="C00000"/>
                </a:solidFill>
                <a:latin typeface="宋体" panose="02010600030101010101" pitchFamily="2" charset="-122"/>
                <a:ea typeface="宋体" panose="02010600030101010101" pitchFamily="2" charset="-122"/>
                <a:cs typeface="宋体" panose="02010600030101010101" pitchFamily="2" charset="-122"/>
              </a:rPr>
              <a:t>【解】</a:t>
            </a:r>
            <a:r>
              <a:rPr lang="zh-CN" altLang="en-US" sz="2400" b="1">
                <a:latin typeface="宋体" panose="02010600030101010101" pitchFamily="2" charset="-122"/>
                <a:ea typeface="宋体" panose="02010600030101010101" pitchFamily="2" charset="-122"/>
                <a:cs typeface="宋体" panose="02010600030101010101" pitchFamily="2" charset="-122"/>
              </a:rPr>
              <a:t>方法一：</a:t>
            </a:r>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恰当地选择回路</a:t>
            </a:r>
            <a:r>
              <a:rPr lang="zh-CN" altLang="en-US" sz="2400" b="1">
                <a:latin typeface="宋体" panose="02010600030101010101" pitchFamily="2" charset="-122"/>
                <a:ea typeface="宋体" panose="02010600030101010101" pitchFamily="2" charset="-122"/>
                <a:cs typeface="宋体" panose="02010600030101010101" pitchFamily="2" charset="-122"/>
              </a:rPr>
              <a:t>电路如图</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2.4.2</a:t>
            </a:r>
            <a:r>
              <a:rPr lang="zh-CN" altLang="en-US" sz="2400" b="1">
                <a:latin typeface="宋体" panose="02010600030101010101" pitchFamily="2" charset="-122"/>
                <a:ea typeface="宋体" panose="02010600030101010101" pitchFamily="2" charset="-122"/>
                <a:cs typeface="宋体" panose="02010600030101010101" pitchFamily="2" charset="-122"/>
              </a:rPr>
              <a:t>所示，由于恒流源的电压不知道，所以，避开恒流源支路，列写外围回路</a:t>
            </a:r>
            <a:r>
              <a:rPr lang="en-US" altLang="zh-CN" sz="2400" b="1">
                <a:latin typeface="Times New Roman" panose="02020603050405020304" pitchFamily="18" charset="0"/>
                <a:cs typeface="Times New Roman" panose="02020603050405020304" pitchFamily="18" charset="0"/>
              </a:rPr>
              <a:t>3</a:t>
            </a:r>
            <a:r>
              <a:rPr lang="zh-CN" altLang="en-US" sz="2400" b="1">
                <a:latin typeface="宋体" panose="02010600030101010101" pitchFamily="2" charset="-122"/>
                <a:ea typeface="宋体" panose="02010600030101010101" pitchFamily="2" charset="-122"/>
                <a:cs typeface="宋体" panose="02010600030101010101" pitchFamily="2" charset="-122"/>
              </a:rPr>
              <a:t>的</a:t>
            </a:r>
            <a:r>
              <a:rPr lang="en-US" altLang="zh-CN" sz="2400" b="1">
                <a:latin typeface="Times New Roman" panose="02020603050405020304" pitchFamily="18" charset="0"/>
                <a:cs typeface="Times New Roman" panose="02020603050405020304" pitchFamily="18" charset="0"/>
              </a:rPr>
              <a:t>KVL</a:t>
            </a:r>
            <a:r>
              <a:rPr lang="zh-CN" altLang="en-US" sz="2400" b="1">
                <a:latin typeface="宋体" panose="02010600030101010101" pitchFamily="2" charset="-122"/>
                <a:ea typeface="宋体" panose="02010600030101010101" pitchFamily="2" charset="-122"/>
                <a:cs typeface="宋体" panose="02010600030101010101" pitchFamily="2" charset="-122"/>
              </a:rPr>
              <a:t>方程。由支路电流法得：</a:t>
            </a:r>
            <a:endParaRPr lang="zh-CN" altLang="en-US" sz="2400" b="1"/>
          </a:p>
        </p:txBody>
      </p:sp>
      <p:graphicFrame>
        <p:nvGraphicFramePr>
          <p:cNvPr id="6" name="对象 -2147482529"/>
          <p:cNvGraphicFramePr>
            <a:graphicFrameLocks noChangeAspect="1"/>
          </p:cNvGraphicFramePr>
          <p:nvPr/>
        </p:nvGraphicFramePr>
        <p:xfrm>
          <a:off x="1528445" y="3698875"/>
          <a:ext cx="3334385" cy="895350"/>
        </p:xfrm>
        <a:graphic>
          <a:graphicData uri="http://schemas.openxmlformats.org/presentationml/2006/ole">
            <mc:AlternateContent xmlns:mc="http://schemas.openxmlformats.org/markup-compatibility/2006">
              <mc:Choice xmlns:v="urn:schemas-microsoft-com:vml" Requires="v">
                <p:oleObj spid="_x0000_s7" name="" r:id="rId3" imgW="1803400" imgH="482600" progId="Equation.DSMT4">
                  <p:embed/>
                </p:oleObj>
              </mc:Choice>
              <mc:Fallback>
                <p:oleObj name="" r:id="rId3" imgW="1803400" imgH="482600" progId="Equation.DSMT4">
                  <p:embed/>
                  <p:pic>
                    <p:nvPicPr>
                      <p:cNvPr id="0" name="图片 5"/>
                      <p:cNvPicPr/>
                      <p:nvPr/>
                    </p:nvPicPr>
                    <p:blipFill>
                      <a:blip r:embed="rId4"/>
                      <a:stretch>
                        <a:fillRect/>
                      </a:stretch>
                    </p:blipFill>
                    <p:spPr>
                      <a:xfrm>
                        <a:off x="1528445" y="3698875"/>
                        <a:ext cx="3334385" cy="895350"/>
                      </a:xfrm>
                      <a:prstGeom prst="rect">
                        <a:avLst/>
                      </a:prstGeom>
                      <a:noFill/>
                      <a:ln w="38100">
                        <a:noFill/>
                        <a:miter/>
                      </a:ln>
                    </p:spPr>
                  </p:pic>
                </p:oleObj>
              </mc:Fallback>
            </mc:AlternateContent>
          </a:graphicData>
        </a:graphic>
      </p:graphicFrame>
      <p:sp>
        <p:nvSpPr>
          <p:cNvPr id="8" name="文本框 7"/>
          <p:cNvSpPr txBox="1"/>
          <p:nvPr/>
        </p:nvSpPr>
        <p:spPr>
          <a:xfrm>
            <a:off x="252095" y="4657090"/>
            <a:ext cx="2186940" cy="829945"/>
          </a:xfrm>
          <a:prstGeom prst="rect">
            <a:avLst/>
          </a:prstGeom>
          <a:noFill/>
          <a:ln w="9525">
            <a:noFill/>
          </a:ln>
        </p:spPr>
        <p:txBody>
          <a:bodyPr wrap="square">
            <a:spAutoFit/>
          </a:bodyPr>
          <a:p>
            <a:pPr indent="0"/>
            <a:r>
              <a:rPr lang="zh-CN" altLang="en-US" sz="2400" b="1">
                <a:latin typeface="宋体" panose="02010600030101010101" pitchFamily="2" charset="-122"/>
                <a:ea typeface="宋体" panose="02010600030101010101" pitchFamily="2" charset="-122"/>
                <a:cs typeface="宋体" panose="02010600030101010101" pitchFamily="2" charset="-122"/>
              </a:rPr>
              <a:t>其中：</a:t>
            </a:r>
            <a:r>
              <a:rPr lang="en-US" altLang="zh-CN" sz="2400" b="1" i="1">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2</a:t>
            </a:r>
            <a:r>
              <a:rPr lang="en-US" altLang="zh-CN" sz="2400" b="1">
                <a:latin typeface="Times New Roman" panose="02020603050405020304" pitchFamily="18" charset="0"/>
                <a:cs typeface="Times New Roman" panose="02020603050405020304" pitchFamily="18" charset="0"/>
              </a:rPr>
              <a:t>=3A</a:t>
            </a:r>
            <a:endParaRPr lang="en-US" altLang="zh-CN" sz="2400" b="1">
              <a:latin typeface="宋体" panose="02010600030101010101" pitchFamily="2" charset="-122"/>
              <a:ea typeface="宋体" panose="02010600030101010101" pitchFamily="2" charset="-122"/>
              <a:cs typeface="宋体" panose="02010600030101010101" pitchFamily="2" charset="-122"/>
            </a:endParaRPr>
          </a:p>
          <a:p>
            <a:pPr indent="0"/>
            <a:r>
              <a:rPr lang="zh-CN" altLang="en-US" sz="2400" b="1">
                <a:latin typeface="宋体" panose="02010600030101010101" pitchFamily="2" charset="-122"/>
                <a:ea typeface="宋体" panose="02010600030101010101" pitchFamily="2" charset="-122"/>
                <a:cs typeface="宋体" panose="02010600030101010101" pitchFamily="2" charset="-122"/>
              </a:rPr>
              <a:t>解得：</a:t>
            </a:r>
            <a:endParaRPr lang="zh-CN" altLang="en-US" sz="2400" b="1"/>
          </a:p>
        </p:txBody>
      </p:sp>
      <p:graphicFrame>
        <p:nvGraphicFramePr>
          <p:cNvPr id="9" name="对象 -2147482528"/>
          <p:cNvGraphicFramePr>
            <a:graphicFrameLocks noChangeAspect="1"/>
          </p:cNvGraphicFramePr>
          <p:nvPr/>
        </p:nvGraphicFramePr>
        <p:xfrm>
          <a:off x="1305560" y="5327650"/>
          <a:ext cx="5389880" cy="727710"/>
        </p:xfrm>
        <a:graphic>
          <a:graphicData uri="http://schemas.openxmlformats.org/presentationml/2006/ole">
            <mc:AlternateContent xmlns:mc="http://schemas.openxmlformats.org/markup-compatibility/2006">
              <mc:Choice xmlns:v="urn:schemas-microsoft-com:vml" Requires="v">
                <p:oleObj spid="_x0000_s10" name="" r:id="rId5" imgW="2921000" imgH="393700" progId="Equation.DSMT4">
                  <p:embed/>
                </p:oleObj>
              </mc:Choice>
              <mc:Fallback>
                <p:oleObj name="" r:id="rId5" imgW="2921000" imgH="393700" progId="Equation.DSMT4">
                  <p:embed/>
                  <p:pic>
                    <p:nvPicPr>
                      <p:cNvPr id="0" name="图片 7"/>
                      <p:cNvPicPr/>
                      <p:nvPr/>
                    </p:nvPicPr>
                    <p:blipFill>
                      <a:blip r:embed="rId6"/>
                      <a:stretch>
                        <a:fillRect/>
                      </a:stretch>
                    </p:blipFill>
                    <p:spPr>
                      <a:xfrm>
                        <a:off x="1305560" y="5327650"/>
                        <a:ext cx="5389880" cy="72771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5"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9" name="文本框 108"/>
          <p:cNvSpPr txBox="1"/>
          <p:nvPr/>
        </p:nvSpPr>
        <p:spPr>
          <a:xfrm>
            <a:off x="457200" y="711200"/>
            <a:ext cx="8229600" cy="2009775"/>
          </a:xfrm>
          <a:prstGeom prst="rect">
            <a:avLst/>
          </a:prstGeom>
          <a:noFill/>
          <a:ln w="9525">
            <a:noFill/>
          </a:ln>
        </p:spPr>
        <p:txBody>
          <a:bodyPr wrap="square">
            <a:spAutoFit/>
          </a:bodyPr>
          <a:p>
            <a:pPr indent="266700">
              <a:lnSpc>
                <a:spcPct val="130000"/>
              </a:lnSpc>
            </a:pPr>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方法二：增加一个电压变量</a:t>
            </a:r>
            <a:r>
              <a:rPr lang="zh-CN" altLang="en-US" sz="2400" b="1">
                <a:latin typeface="宋体" panose="02010600030101010101" pitchFamily="2" charset="-122"/>
                <a:ea typeface="宋体" panose="02010600030101010101" pitchFamily="2" charset="-122"/>
                <a:cs typeface="宋体" panose="02010600030101010101" pitchFamily="2" charset="-122"/>
              </a:rPr>
              <a:t>以支路电流为变量，该电路节点数</a:t>
            </a:r>
            <a:r>
              <a:rPr lang="en-US" altLang="zh-CN" sz="2400" b="1">
                <a:latin typeface="Times New Roman" panose="02020603050405020304" pitchFamily="18" charset="0"/>
                <a:cs typeface="Times New Roman" panose="02020603050405020304" pitchFamily="18" charset="0"/>
              </a:rPr>
              <a:t>n=2</a:t>
            </a:r>
            <a:r>
              <a:rPr lang="zh-CN" altLang="en-US" sz="2400" b="1">
                <a:latin typeface="宋体" panose="02010600030101010101" pitchFamily="2" charset="-122"/>
                <a:ea typeface="宋体" panose="02010600030101010101" pitchFamily="2" charset="-122"/>
                <a:cs typeface="宋体" panose="02010600030101010101" pitchFamily="2" charset="-122"/>
              </a:rPr>
              <a:t>，支路数</a:t>
            </a:r>
            <a:r>
              <a:rPr lang="en-US" altLang="zh-CN" sz="2400" b="1">
                <a:latin typeface="Times New Roman" panose="02020603050405020304" pitchFamily="18" charset="0"/>
                <a:cs typeface="Times New Roman" panose="02020603050405020304" pitchFamily="18" charset="0"/>
              </a:rPr>
              <a:t>b=3</a:t>
            </a:r>
            <a:r>
              <a:rPr lang="zh-CN" altLang="en-US" sz="2400" b="1">
                <a:latin typeface="宋体" panose="02010600030101010101" pitchFamily="2" charset="-122"/>
                <a:ea typeface="宋体" panose="02010600030101010101" pitchFamily="2" charset="-122"/>
                <a:cs typeface="宋体" panose="02010600030101010101" pitchFamily="2" charset="-122"/>
              </a:rPr>
              <a:t>，则需列写</a:t>
            </a:r>
            <a:r>
              <a:rPr lang="en-US" altLang="zh-CN" sz="2400" b="1">
                <a:latin typeface="Times New Roman" panose="02020603050405020304" pitchFamily="18" charset="0"/>
                <a:cs typeface="Times New Roman" panose="02020603050405020304" pitchFamily="18" charset="0"/>
              </a:rPr>
              <a:t>1</a:t>
            </a:r>
            <a:r>
              <a:rPr lang="zh-CN" altLang="en-US" sz="2400" b="1">
                <a:latin typeface="宋体" panose="02010600030101010101" pitchFamily="2" charset="-122"/>
                <a:ea typeface="宋体" panose="02010600030101010101" pitchFamily="2" charset="-122"/>
                <a:cs typeface="宋体" panose="02010600030101010101" pitchFamily="2" charset="-122"/>
              </a:rPr>
              <a:t>个</a:t>
            </a:r>
            <a:r>
              <a:rPr lang="en-US" altLang="zh-CN" sz="2400" b="1">
                <a:latin typeface="Times New Roman" panose="02020603050405020304" pitchFamily="18" charset="0"/>
                <a:cs typeface="Times New Roman" panose="02020603050405020304" pitchFamily="18" charset="0"/>
              </a:rPr>
              <a:t>KCL</a:t>
            </a:r>
            <a:r>
              <a:rPr lang="zh-CN" altLang="en-US" sz="2400" b="1">
                <a:latin typeface="宋体" panose="02010600030101010101" pitchFamily="2" charset="-122"/>
                <a:ea typeface="宋体" panose="02010600030101010101" pitchFamily="2" charset="-122"/>
                <a:cs typeface="宋体" panose="02010600030101010101" pitchFamily="2" charset="-122"/>
              </a:rPr>
              <a:t>方程，</a:t>
            </a:r>
            <a:r>
              <a:rPr lang="en-US" altLang="zh-CN" sz="2400" b="1">
                <a:latin typeface="Times New Roman" panose="02020603050405020304" pitchFamily="18" charset="0"/>
                <a:cs typeface="Times New Roman" panose="02020603050405020304" pitchFamily="18" charset="0"/>
              </a:rPr>
              <a:t>2</a:t>
            </a:r>
            <a:r>
              <a:rPr lang="zh-CN" altLang="en-US" sz="2400" b="1">
                <a:latin typeface="宋体" panose="02010600030101010101" pitchFamily="2" charset="-122"/>
                <a:ea typeface="宋体" panose="02010600030101010101" pitchFamily="2" charset="-122"/>
                <a:cs typeface="宋体" panose="02010600030101010101" pitchFamily="2" charset="-122"/>
              </a:rPr>
              <a:t>个</a:t>
            </a:r>
            <a:r>
              <a:rPr lang="en-US" altLang="zh-CN" sz="2400" b="1">
                <a:latin typeface="Times New Roman" panose="02020603050405020304" pitchFamily="18" charset="0"/>
                <a:cs typeface="Times New Roman" panose="02020603050405020304" pitchFamily="18" charset="0"/>
              </a:rPr>
              <a:t>KVL</a:t>
            </a:r>
            <a:r>
              <a:rPr lang="zh-CN" altLang="en-US" sz="2400" b="1">
                <a:latin typeface="宋体" panose="02010600030101010101" pitchFamily="2" charset="-122"/>
                <a:ea typeface="宋体" panose="02010600030101010101" pitchFamily="2" charset="-122"/>
                <a:cs typeface="宋体" panose="02010600030101010101" pitchFamily="2" charset="-122"/>
              </a:rPr>
              <a:t>方程</a:t>
            </a:r>
            <a:r>
              <a:rPr lang="en-US" altLang="zh-CN" sz="2400" b="1">
                <a:latin typeface="Times New Roman" panose="02020603050405020304" pitchFamily="18" charset="0"/>
                <a:cs typeface="Times New Roman" panose="02020603050405020304" pitchFamily="18" charset="0"/>
              </a:rPr>
              <a:t>(</a:t>
            </a:r>
            <a:r>
              <a:rPr lang="zh-CN" altLang="en-US" sz="2400" b="1">
                <a:latin typeface="宋体" panose="02010600030101010101" pitchFamily="2" charset="-122"/>
                <a:ea typeface="宋体" panose="02010600030101010101" pitchFamily="2" charset="-122"/>
                <a:cs typeface="宋体" panose="02010600030101010101" pitchFamily="2" charset="-122"/>
              </a:rPr>
              <a:t>选取网孔回路列写方程</a:t>
            </a:r>
            <a:r>
              <a:rPr lang="en-US" altLang="zh-CN" sz="2400" b="1">
                <a:latin typeface="Times New Roman" panose="02020603050405020304" pitchFamily="18" charset="0"/>
                <a:cs typeface="Times New Roman" panose="02020603050405020304" pitchFamily="18" charset="0"/>
              </a:rPr>
              <a:t>)</a:t>
            </a:r>
            <a:r>
              <a:rPr lang="zh-CN" altLang="en-US" sz="2400" b="1">
                <a:latin typeface="宋体" panose="02010600030101010101" pitchFamily="2" charset="-122"/>
                <a:ea typeface="宋体" panose="02010600030101010101" pitchFamily="2" charset="-122"/>
                <a:cs typeface="宋体" panose="02010600030101010101" pitchFamily="2" charset="-122"/>
              </a:rPr>
              <a:t>。设</a:t>
            </a:r>
            <a:r>
              <a:rPr lang="en-US" altLang="zh-CN" sz="2400" b="1">
                <a:latin typeface="Times New Roman" panose="02020603050405020304" pitchFamily="18" charset="0"/>
                <a:cs typeface="Times New Roman" panose="02020603050405020304" pitchFamily="18" charset="0"/>
              </a:rPr>
              <a:t>3A</a:t>
            </a:r>
            <a:r>
              <a:rPr lang="zh-CN" altLang="en-US" sz="2400" b="1">
                <a:latin typeface="宋体" panose="02010600030101010101" pitchFamily="2" charset="-122"/>
                <a:ea typeface="宋体" panose="02010600030101010101" pitchFamily="2" charset="-122"/>
                <a:cs typeface="宋体" panose="02010600030101010101" pitchFamily="2" charset="-122"/>
              </a:rPr>
              <a:t>理想电流源两端电压为</a:t>
            </a:r>
            <a:r>
              <a:rPr lang="en-US" altLang="zh-CN" sz="2400" b="1">
                <a:latin typeface="Times New Roman" panose="02020603050405020304" pitchFamily="18" charset="0"/>
                <a:cs typeface="Times New Roman" panose="02020603050405020304" pitchFamily="18" charset="0"/>
              </a:rPr>
              <a:t>U</a:t>
            </a:r>
            <a:r>
              <a:rPr lang="zh-CN" altLang="en-US" sz="2400" b="1">
                <a:latin typeface="宋体" panose="02010600030101010101" pitchFamily="2" charset="-122"/>
                <a:ea typeface="宋体" panose="02010600030101010101" pitchFamily="2" charset="-122"/>
                <a:cs typeface="宋体" panose="02010600030101010101" pitchFamily="2" charset="-122"/>
              </a:rPr>
              <a:t>，如图所示。</a:t>
            </a:r>
            <a:endParaRPr lang="zh-CN" altLang="en-US" sz="2400" b="1"/>
          </a:p>
        </p:txBody>
      </p:sp>
      <p:graphicFrame>
        <p:nvGraphicFramePr>
          <p:cNvPr id="5" name="对象 -2147482530"/>
          <p:cNvGraphicFramePr>
            <a:graphicFrameLocks noChangeAspect="1"/>
          </p:cNvGraphicFramePr>
          <p:nvPr/>
        </p:nvGraphicFramePr>
        <p:xfrm>
          <a:off x="4023360" y="2465705"/>
          <a:ext cx="4954905" cy="3730625"/>
        </p:xfrm>
        <a:graphic>
          <a:graphicData uri="http://schemas.openxmlformats.org/presentationml/2006/ole">
            <mc:AlternateContent xmlns:mc="http://schemas.openxmlformats.org/markup-compatibility/2006">
              <mc:Choice xmlns:v="urn:schemas-microsoft-com:vml" Requires="v">
                <p:oleObj spid="_x0000_s3076" name="" r:id="rId1" imgW="3365500" imgH="2527300" progId="Visio.Drawing.11">
                  <p:embed/>
                </p:oleObj>
              </mc:Choice>
              <mc:Fallback>
                <p:oleObj name="" r:id="rId1" imgW="3365500" imgH="2527300" progId="Visio.Drawing.11">
                  <p:embed/>
                  <p:pic>
                    <p:nvPicPr>
                      <p:cNvPr id="0" name="图片 3075"/>
                      <p:cNvPicPr/>
                      <p:nvPr/>
                    </p:nvPicPr>
                    <p:blipFill>
                      <a:blip r:embed="rId2"/>
                      <a:stretch>
                        <a:fillRect/>
                      </a:stretch>
                    </p:blipFill>
                    <p:spPr>
                      <a:xfrm>
                        <a:off x="4023360" y="2465705"/>
                        <a:ext cx="4954905" cy="3730625"/>
                      </a:xfrm>
                      <a:prstGeom prst="rect">
                        <a:avLst/>
                      </a:prstGeom>
                      <a:noFill/>
                      <a:ln w="38100">
                        <a:noFill/>
                        <a:miter/>
                      </a:ln>
                    </p:spPr>
                  </p:pic>
                </p:oleObj>
              </mc:Fallback>
            </mc:AlternateContent>
          </a:graphicData>
        </a:graphic>
      </p:graphicFrame>
      <p:sp>
        <p:nvSpPr>
          <p:cNvPr id="6" name="文本框 5"/>
          <p:cNvSpPr txBox="1"/>
          <p:nvPr/>
        </p:nvSpPr>
        <p:spPr>
          <a:xfrm>
            <a:off x="26670" y="2781935"/>
            <a:ext cx="1157605" cy="521970"/>
          </a:xfrm>
          <a:prstGeom prst="rect">
            <a:avLst/>
          </a:prstGeom>
          <a:noFill/>
          <a:ln w="9525">
            <a:noFill/>
          </a:ln>
        </p:spPr>
        <p:txBody>
          <a:bodyPr wrap="square">
            <a:spAutoFit/>
          </a:bodyPr>
          <a:p>
            <a:pPr indent="0"/>
            <a:r>
              <a:rPr lang="en-US" altLang="zh-CN" sz="2800" b="0">
                <a:solidFill>
                  <a:srgbClr val="000000"/>
                </a:solidFill>
                <a:latin typeface="Times New Roman" panose="02020603050405020304" pitchFamily="18" charset="0"/>
                <a:cs typeface="Times New Roman" panose="02020603050405020304" pitchFamily="18" charset="0"/>
              </a:rPr>
              <a:t>KCL</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a:p>
        </p:txBody>
      </p:sp>
      <p:graphicFrame>
        <p:nvGraphicFramePr>
          <p:cNvPr id="2" name="对象 -2147482527"/>
          <p:cNvGraphicFramePr>
            <a:graphicFrameLocks noChangeAspect="1"/>
          </p:cNvGraphicFramePr>
          <p:nvPr/>
        </p:nvGraphicFramePr>
        <p:xfrm>
          <a:off x="1184275" y="2781935"/>
          <a:ext cx="1653540" cy="581660"/>
        </p:xfrm>
        <a:graphic>
          <a:graphicData uri="http://schemas.openxmlformats.org/presentationml/2006/ole">
            <mc:AlternateContent xmlns:mc="http://schemas.openxmlformats.org/markup-compatibility/2006">
              <mc:Choice xmlns:v="urn:schemas-microsoft-com:vml" Requires="v">
                <p:oleObj spid="_x0000_s7" name="" r:id="rId3" imgW="647700" imgH="228600" progId="Equation.DSMT4">
                  <p:embed/>
                </p:oleObj>
              </mc:Choice>
              <mc:Fallback>
                <p:oleObj name="" r:id="rId3" imgW="647700" imgH="228600" progId="Equation.DSMT4">
                  <p:embed/>
                  <p:pic>
                    <p:nvPicPr>
                      <p:cNvPr id="0" name="图片 6"/>
                      <p:cNvPicPr/>
                      <p:nvPr/>
                    </p:nvPicPr>
                    <p:blipFill>
                      <a:blip r:embed="rId4"/>
                      <a:stretch>
                        <a:fillRect/>
                      </a:stretch>
                    </p:blipFill>
                    <p:spPr>
                      <a:xfrm>
                        <a:off x="1184275" y="2781935"/>
                        <a:ext cx="1653540" cy="581660"/>
                      </a:xfrm>
                      <a:prstGeom prst="rect">
                        <a:avLst/>
                      </a:prstGeom>
                      <a:noFill/>
                      <a:ln w="38100">
                        <a:noFill/>
                        <a:miter/>
                      </a:ln>
                    </p:spPr>
                  </p:pic>
                </p:oleObj>
              </mc:Fallback>
            </mc:AlternateContent>
          </a:graphicData>
        </a:graphic>
      </p:graphicFrame>
      <p:sp>
        <p:nvSpPr>
          <p:cNvPr id="8" name="文本框 7"/>
          <p:cNvSpPr txBox="1"/>
          <p:nvPr/>
        </p:nvSpPr>
        <p:spPr>
          <a:xfrm>
            <a:off x="-10795" y="3559810"/>
            <a:ext cx="989330" cy="521970"/>
          </a:xfrm>
          <a:prstGeom prst="rect">
            <a:avLst/>
          </a:prstGeom>
          <a:noFill/>
          <a:ln w="9525">
            <a:noFill/>
          </a:ln>
        </p:spPr>
        <p:txBody>
          <a:bodyPr wrap="square">
            <a:spAutoFit/>
          </a:bodyPr>
          <a:p>
            <a:pPr indent="0"/>
            <a:r>
              <a:rPr lang="en-US" altLang="zh-CN" sz="2800" b="0">
                <a:solidFill>
                  <a:srgbClr val="000000"/>
                </a:solidFill>
                <a:latin typeface="Times New Roman" panose="02020603050405020304" pitchFamily="18" charset="0"/>
                <a:cs typeface="Times New Roman" panose="02020603050405020304" pitchFamily="18" charset="0"/>
              </a:rPr>
              <a:t>KVL</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a:p>
        </p:txBody>
      </p:sp>
      <p:graphicFrame>
        <p:nvGraphicFramePr>
          <p:cNvPr id="9" name="对象 -2147482526"/>
          <p:cNvGraphicFramePr>
            <a:graphicFrameLocks noChangeAspect="1"/>
          </p:cNvGraphicFramePr>
          <p:nvPr/>
        </p:nvGraphicFramePr>
        <p:xfrm>
          <a:off x="875030" y="3479800"/>
          <a:ext cx="3653790" cy="1141730"/>
        </p:xfrm>
        <a:graphic>
          <a:graphicData uri="http://schemas.openxmlformats.org/presentationml/2006/ole">
            <mc:AlternateContent xmlns:mc="http://schemas.openxmlformats.org/markup-compatibility/2006">
              <mc:Choice xmlns:v="urn:schemas-microsoft-com:vml" Requires="v">
                <p:oleObj spid="_x0000_s10" name="" r:id="rId5" imgW="1790700" imgH="558800" progId="Equation.DSMT4">
                  <p:embed/>
                </p:oleObj>
              </mc:Choice>
              <mc:Fallback>
                <p:oleObj name="" r:id="rId5" imgW="1790700" imgH="558800" progId="Equation.DSMT4">
                  <p:embed/>
                  <p:pic>
                    <p:nvPicPr>
                      <p:cNvPr id="0" name="图片 8"/>
                      <p:cNvPicPr/>
                      <p:nvPr/>
                    </p:nvPicPr>
                    <p:blipFill>
                      <a:blip r:embed="rId6"/>
                      <a:stretch>
                        <a:fillRect/>
                      </a:stretch>
                    </p:blipFill>
                    <p:spPr>
                      <a:xfrm>
                        <a:off x="875030" y="3479800"/>
                        <a:ext cx="3653790" cy="1141730"/>
                      </a:xfrm>
                      <a:prstGeom prst="rect">
                        <a:avLst/>
                      </a:prstGeom>
                      <a:noFill/>
                      <a:ln w="38100">
                        <a:noFill/>
                        <a:miter/>
                      </a:ln>
                    </p:spPr>
                  </p:pic>
                </p:oleObj>
              </mc:Fallback>
            </mc:AlternateContent>
          </a:graphicData>
        </a:graphic>
      </p:graphicFrame>
      <p:sp>
        <p:nvSpPr>
          <p:cNvPr id="11" name="文本框 10"/>
          <p:cNvSpPr txBox="1"/>
          <p:nvPr/>
        </p:nvSpPr>
        <p:spPr>
          <a:xfrm>
            <a:off x="682625" y="4958080"/>
            <a:ext cx="2851150" cy="521970"/>
          </a:xfrm>
          <a:prstGeom prst="rect">
            <a:avLst/>
          </a:prstGeom>
          <a:noFill/>
          <a:ln w="9525">
            <a:noFill/>
          </a:ln>
        </p:spPr>
        <p:txBody>
          <a:bodyPr wrap="square">
            <a:spAutoFit/>
          </a:bodyPr>
          <a:p>
            <a:pPr indent="26670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其中：</a:t>
            </a:r>
            <a:r>
              <a:rPr lang="en-US" altLang="zh-CN" sz="2800" b="1" i="1">
                <a:solidFill>
                  <a:srgbClr val="000000"/>
                </a:solidFill>
                <a:latin typeface="Times New Roman" panose="02020603050405020304" pitchFamily="18" charset="0"/>
                <a:cs typeface="Times New Roman" panose="02020603050405020304" pitchFamily="18" charset="0"/>
              </a:rPr>
              <a:t>I</a:t>
            </a:r>
            <a:r>
              <a:rPr lang="en-US" altLang="zh-CN" sz="2800" b="1" baseline="-25000">
                <a:solidFill>
                  <a:srgbClr val="000000"/>
                </a:solidFill>
                <a:latin typeface="Times New Roman" panose="02020603050405020304" pitchFamily="18" charset="0"/>
                <a:cs typeface="Times New Roman" panose="02020603050405020304" pitchFamily="18" charset="0"/>
              </a:rPr>
              <a:t>2</a:t>
            </a:r>
            <a:r>
              <a:rPr lang="en-US" altLang="zh-CN" sz="2800" b="1">
                <a:solidFill>
                  <a:srgbClr val="000000"/>
                </a:solidFill>
                <a:latin typeface="Times New Roman" panose="02020603050405020304" pitchFamily="18" charset="0"/>
                <a:cs typeface="Times New Roman" panose="02020603050405020304" pitchFamily="18" charset="0"/>
              </a:rPr>
              <a:t>=3A</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 calcmode="lin" valueType="num">
                                      <p:cBhvr additive="base">
                                        <p:cTn id="7" dur="500" fill="hold"/>
                                        <p:tgtEl>
                                          <p:spTgt spid="10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32" name="Rectangle 16"/>
          <p:cNvSpPr>
            <a:spLocks noChangeArrowheads="1"/>
          </p:cNvSpPr>
          <p:nvPr/>
        </p:nvSpPr>
        <p:spPr bwMode="gray">
          <a:xfrm>
            <a:off x="-30480" y="73511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algn="ctr" fontAlgn="base">
              <a:spcBef>
                <a:spcPct val="0"/>
              </a:spcBef>
              <a:spcAft>
                <a:spcPct val="0"/>
              </a:spcAft>
              <a:defRPr/>
            </a:pPr>
            <a:r>
              <a:rPr sz="4000" b="1">
                <a:solidFill>
                  <a:srgbClr val="FF0000"/>
                </a:solidFill>
                <a:sym typeface="+mn-ea"/>
              </a:rPr>
              <a:t>2.5  网孔电流法</a:t>
            </a:r>
            <a:endParaRPr sz="4000" b="1">
              <a:solidFill>
                <a:srgbClr val="FF0000"/>
              </a:solidFill>
              <a:sym typeface="+mn-ea"/>
            </a:endParaRPr>
          </a:p>
        </p:txBody>
      </p:sp>
      <p:sp>
        <p:nvSpPr>
          <p:cNvPr id="109" name="文本框 108"/>
          <p:cNvSpPr txBox="1"/>
          <p:nvPr/>
        </p:nvSpPr>
        <p:spPr>
          <a:xfrm>
            <a:off x="635" y="1932305"/>
            <a:ext cx="8531860" cy="829945"/>
          </a:xfrm>
          <a:prstGeom prst="rect">
            <a:avLst/>
          </a:prstGeom>
          <a:noFill/>
          <a:ln w="9525">
            <a:noFill/>
          </a:ln>
        </p:spPr>
        <p:txBody>
          <a:bodyPr wrap="square">
            <a:spAutoFit/>
          </a:bodyPr>
          <a:p>
            <a:pPr indent="0"/>
            <a:r>
              <a:rPr lang="zh-CN" altLang="en-US" sz="2400" b="1">
                <a:solidFill>
                  <a:srgbClr val="005200"/>
                </a:solidFill>
                <a:latin typeface="宋体" panose="02010600030101010101" pitchFamily="2" charset="-122"/>
                <a:ea typeface="宋体" panose="02010600030101010101" pitchFamily="2" charset="-122"/>
                <a:cs typeface="宋体" panose="02010600030101010101" pitchFamily="2" charset="-122"/>
              </a:rPr>
              <a:t>如果回路是一个网孔回路的话，沿这个网孔回路连续流动的假想的电流就是</a:t>
            </a:r>
            <a:r>
              <a:rPr lang="zh-CN" altLang="en-US" sz="2400" b="1">
                <a:solidFill>
                  <a:srgbClr val="FF0000"/>
                </a:solidFill>
                <a:latin typeface="宋体" panose="02010600030101010101" pitchFamily="2" charset="-122"/>
                <a:ea typeface="宋体" panose="02010600030101010101" pitchFamily="2" charset="-122"/>
                <a:cs typeface="宋体" panose="02010600030101010101" pitchFamily="2" charset="-122"/>
              </a:rPr>
              <a:t>网孔电流</a:t>
            </a:r>
            <a:r>
              <a:rPr lang="zh-CN" altLang="en-US" sz="2400" b="1">
                <a:solidFill>
                  <a:srgbClr val="0052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89535" y="2762250"/>
            <a:ext cx="8562975" cy="829945"/>
          </a:xfrm>
          <a:prstGeom prst="rect">
            <a:avLst/>
          </a:prstGeom>
          <a:noFill/>
        </p:spPr>
        <p:txBody>
          <a:bodyPr wrap="square" rtlCol="0">
            <a:spAutoFit/>
          </a:bodyPr>
          <a:p>
            <a:pPr indent="0"/>
            <a:r>
              <a:rPr lang="zh-CN" altLang="en-US" sz="2400" b="1">
                <a:solidFill>
                  <a:srgbClr val="3A00AB"/>
                </a:solidFill>
                <a:latin typeface="宋体" panose="02010600030101010101" pitchFamily="2" charset="-122"/>
                <a:ea typeface="宋体" panose="02010600030101010101" pitchFamily="2" charset="-122"/>
                <a:cs typeface="宋体" panose="02010600030101010101" pitchFamily="2" charset="-122"/>
                <a:sym typeface="+mn-ea"/>
              </a:rPr>
              <a:t>网孔电流法：在网孔回路中，以网孔电流为未知量列写</a:t>
            </a:r>
            <a:r>
              <a:rPr lang="en-US" altLang="zh-CN" sz="2400" b="1">
                <a:solidFill>
                  <a:srgbClr val="3A00AB"/>
                </a:solidFill>
                <a:latin typeface="Times New Roman" panose="02020603050405020304" pitchFamily="18" charset="0"/>
                <a:cs typeface="Times New Roman" panose="02020603050405020304" pitchFamily="18" charset="0"/>
                <a:sym typeface="+mn-ea"/>
              </a:rPr>
              <a:t>KVL</a:t>
            </a:r>
            <a:r>
              <a:rPr lang="zh-CN" altLang="en-US" sz="2400" b="1">
                <a:solidFill>
                  <a:srgbClr val="3A00AB"/>
                </a:solidFill>
                <a:latin typeface="宋体" panose="02010600030101010101" pitchFamily="2" charset="-122"/>
                <a:ea typeface="宋体" panose="02010600030101010101" pitchFamily="2" charset="-122"/>
                <a:cs typeface="宋体" panose="02010600030101010101" pitchFamily="2" charset="-122"/>
                <a:sym typeface="+mn-ea"/>
              </a:rPr>
              <a:t>电路方程，求解电路的方法，网孔电流法适用于平面电路。</a:t>
            </a:r>
            <a:endParaRPr lang="zh-CN" altLang="en-US" sz="2400" b="1">
              <a:solidFill>
                <a:srgbClr val="3A00AB"/>
              </a:solidFill>
              <a:latin typeface="宋体" panose="02010600030101010101" pitchFamily="2" charset="-122"/>
              <a:ea typeface="宋体" panose="02010600030101010101" pitchFamily="2" charset="-122"/>
              <a:cs typeface="宋体" panose="02010600030101010101" pitchFamily="2" charset="-122"/>
              <a:sym typeface="+mn-ea"/>
            </a:endParaRPr>
          </a:p>
        </p:txBody>
      </p:sp>
      <p:graphicFrame>
        <p:nvGraphicFramePr>
          <p:cNvPr id="2" name="对象 -2147482523"/>
          <p:cNvGraphicFramePr>
            <a:graphicFrameLocks noChangeAspect="1"/>
          </p:cNvGraphicFramePr>
          <p:nvPr/>
        </p:nvGraphicFramePr>
        <p:xfrm>
          <a:off x="2796540" y="3783330"/>
          <a:ext cx="6428105" cy="2847340"/>
        </p:xfrm>
        <a:graphic>
          <a:graphicData uri="http://schemas.openxmlformats.org/presentationml/2006/ole">
            <mc:AlternateContent xmlns:mc="http://schemas.openxmlformats.org/markup-compatibility/2006">
              <mc:Choice xmlns:v="urn:schemas-microsoft-com:vml" Requires="v">
                <p:oleObj spid="_x0000_s3076" name="" r:id="rId1" imgW="6134100" imgH="2730500" progId="Visio.Drawing.11">
                  <p:embed/>
                </p:oleObj>
              </mc:Choice>
              <mc:Fallback>
                <p:oleObj name="" r:id="rId1" imgW="6134100" imgH="2730500" progId="Visio.Drawing.11">
                  <p:embed/>
                  <p:pic>
                    <p:nvPicPr>
                      <p:cNvPr id="0" name="图片 3075"/>
                      <p:cNvPicPr/>
                      <p:nvPr/>
                    </p:nvPicPr>
                    <p:blipFill>
                      <a:blip r:embed="rId2"/>
                      <a:stretch>
                        <a:fillRect/>
                      </a:stretch>
                    </p:blipFill>
                    <p:spPr>
                      <a:xfrm>
                        <a:off x="2796540" y="3783330"/>
                        <a:ext cx="6428105" cy="2847340"/>
                      </a:xfrm>
                      <a:prstGeom prst="rect">
                        <a:avLst/>
                      </a:prstGeom>
                      <a:noFill/>
                      <a:ln w="38100">
                        <a:noFill/>
                        <a:miter/>
                      </a:ln>
                    </p:spPr>
                  </p:pic>
                </p:oleObj>
              </mc:Fallback>
            </mc:AlternateContent>
          </a:graphicData>
        </a:graphic>
      </p:graphicFrame>
      <p:sp>
        <p:nvSpPr>
          <p:cNvPr id="7" name="文本框 6"/>
          <p:cNvSpPr txBox="1"/>
          <p:nvPr/>
        </p:nvSpPr>
        <p:spPr>
          <a:xfrm>
            <a:off x="-30480" y="3783330"/>
            <a:ext cx="3479165" cy="829945"/>
          </a:xfrm>
          <a:prstGeom prst="rect">
            <a:avLst/>
          </a:prstGeom>
          <a:noFill/>
          <a:ln w="9525">
            <a:noFill/>
          </a:ln>
        </p:spPr>
        <p:txBody>
          <a:bodyPr wrap="square">
            <a:spAutoFit/>
          </a:bodyPr>
          <a:p>
            <a:pPr indent="0"/>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图</a:t>
            </a:r>
            <a:r>
              <a:rPr lang="en-US" altLang="zh-CN" sz="2400" b="1">
                <a:solidFill>
                  <a:srgbClr val="000000"/>
                </a:solidFill>
                <a:latin typeface="Times New Roman" panose="02020603050405020304" pitchFamily="18" charset="0"/>
                <a:cs typeface="Times New Roman" panose="02020603050405020304" pitchFamily="18" charset="0"/>
              </a:rPr>
              <a:t>(a)</a:t>
            </a:r>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电路，仅以支路的形式简化成图</a:t>
            </a:r>
            <a:r>
              <a:rPr lang="en-US" altLang="zh-CN" sz="2400" b="1">
                <a:solidFill>
                  <a:srgbClr val="000000"/>
                </a:solidFill>
                <a:latin typeface="Times New Roman" panose="02020603050405020304" pitchFamily="18" charset="0"/>
                <a:cs typeface="Times New Roman" panose="02020603050405020304" pitchFamily="18" charset="0"/>
              </a:rPr>
              <a:t>(b)</a:t>
            </a:r>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形式。</a:t>
            </a:r>
            <a:endParaRPr lang="zh-CN" altLang="en-US" sz="2400" b="1"/>
          </a:p>
        </p:txBody>
      </p:sp>
      <p:sp>
        <p:nvSpPr>
          <p:cNvPr id="8" name="文本框 7"/>
          <p:cNvSpPr txBox="1"/>
          <p:nvPr/>
        </p:nvSpPr>
        <p:spPr>
          <a:xfrm>
            <a:off x="89535" y="4698365"/>
            <a:ext cx="2868295" cy="1198880"/>
          </a:xfrm>
          <a:prstGeom prst="rect">
            <a:avLst/>
          </a:prstGeom>
          <a:noFill/>
          <a:ln w="9525">
            <a:noFill/>
          </a:ln>
        </p:spPr>
        <p:txBody>
          <a:bodyPr wrap="square">
            <a:spAutoFit/>
          </a:bodyPr>
          <a:p>
            <a:pPr indent="0"/>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三个网孔电流的编号和绕行方向如图</a:t>
            </a:r>
            <a:r>
              <a:rPr lang="en-US" altLang="zh-CN" sz="2400" b="1">
                <a:solidFill>
                  <a:srgbClr val="000000"/>
                </a:solidFill>
                <a:latin typeface="Times New Roman" panose="02020603050405020304" pitchFamily="18" charset="0"/>
                <a:cs typeface="Times New Roman" panose="02020603050405020304" pitchFamily="18" charset="0"/>
              </a:rPr>
              <a:t>(b)</a:t>
            </a:r>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rPr>
              <a:t>所示。</a:t>
            </a:r>
            <a:endParaRPr lang="zh-CN" altLang="en-US" sz="2400" b="1"/>
          </a:p>
        </p:txBody>
      </p:sp>
      <p:sp>
        <p:nvSpPr>
          <p:cNvPr id="9" name="文本框 8"/>
          <p:cNvSpPr txBox="1"/>
          <p:nvPr/>
        </p:nvSpPr>
        <p:spPr>
          <a:xfrm>
            <a:off x="635" y="1410335"/>
            <a:ext cx="2707005" cy="521970"/>
          </a:xfrm>
          <a:prstGeom prst="rect">
            <a:avLst/>
          </a:prstGeom>
          <a:noFill/>
          <a:ln w="9525">
            <a:noFill/>
          </a:ln>
        </p:spPr>
        <p:txBody>
          <a:bodyPr wrap="square">
            <a:spAutoFit/>
          </a:bodyPr>
          <a:p>
            <a:pPr indent="267970"/>
            <a:r>
              <a:rPr lang="en-US" altLang="zh-CN"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网孔电流法</a:t>
            </a:r>
            <a:endParaRPr lang="zh-CN" altLang="en-US" sz="280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ppt_x"/>
                                          </p:val>
                                        </p:tav>
                                        <p:tav tm="100000">
                                          <p:val>
                                            <p:strVal val="#ppt_x"/>
                                          </p:val>
                                        </p:tav>
                                      </p:tavLst>
                                    </p:anim>
                                    <p:anim calcmode="lin" valueType="num">
                                      <p:cBhvr additive="base">
                                        <p:cTn id="14"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9" grpId="0"/>
      <p:bldP spid="5"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2" name="对象 -2147482523"/>
          <p:cNvGraphicFramePr>
            <a:graphicFrameLocks noChangeAspect="1"/>
          </p:cNvGraphicFramePr>
          <p:nvPr/>
        </p:nvGraphicFramePr>
        <p:xfrm>
          <a:off x="-83820" y="612140"/>
          <a:ext cx="9149715" cy="4053840"/>
        </p:xfrm>
        <a:graphic>
          <a:graphicData uri="http://schemas.openxmlformats.org/presentationml/2006/ole">
            <mc:AlternateContent xmlns:mc="http://schemas.openxmlformats.org/markup-compatibility/2006">
              <mc:Choice xmlns:v="urn:schemas-microsoft-com:vml" Requires="v">
                <p:oleObj spid="_x0000_s3076" name="" r:id="rId1" imgW="6134100" imgH="2730500" progId="Visio.Drawing.11">
                  <p:embed/>
                </p:oleObj>
              </mc:Choice>
              <mc:Fallback>
                <p:oleObj name="" r:id="rId1" imgW="6134100" imgH="2730500" progId="Visio.Drawing.11">
                  <p:embed/>
                  <p:pic>
                    <p:nvPicPr>
                      <p:cNvPr id="0" name="图片 3075"/>
                      <p:cNvPicPr/>
                      <p:nvPr/>
                    </p:nvPicPr>
                    <p:blipFill>
                      <a:blip r:embed="rId2"/>
                      <a:stretch>
                        <a:fillRect/>
                      </a:stretch>
                    </p:blipFill>
                    <p:spPr>
                      <a:xfrm>
                        <a:off x="-83820" y="612140"/>
                        <a:ext cx="9149715" cy="4053840"/>
                      </a:xfrm>
                      <a:prstGeom prst="rect">
                        <a:avLst/>
                      </a:prstGeom>
                      <a:noFill/>
                      <a:ln w="38100">
                        <a:noFill/>
                        <a:miter/>
                      </a:ln>
                    </p:spPr>
                  </p:pic>
                </p:oleObj>
              </mc:Fallback>
            </mc:AlternateContent>
          </a:graphicData>
        </a:graphic>
      </p:graphicFrame>
      <p:sp>
        <p:nvSpPr>
          <p:cNvPr id="7" name="文本框 6"/>
          <p:cNvSpPr txBox="1"/>
          <p:nvPr/>
        </p:nvSpPr>
        <p:spPr>
          <a:xfrm>
            <a:off x="709930" y="4665980"/>
            <a:ext cx="7353300" cy="521970"/>
          </a:xfrm>
          <a:prstGeom prst="rect">
            <a:avLst/>
          </a:prstGeom>
          <a:noFill/>
          <a:ln w="9525">
            <a:noFill/>
          </a:ln>
        </p:spPr>
        <p:txBody>
          <a:bodyPr wrap="square">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图</a:t>
            </a:r>
            <a:r>
              <a:rPr lang="en-US" altLang="zh-CN" sz="2800" b="1">
                <a:solidFill>
                  <a:srgbClr val="000000"/>
                </a:solidFill>
                <a:latin typeface="Times New Roman" panose="02020603050405020304" pitchFamily="18" charset="0"/>
                <a:cs typeface="Times New Roman" panose="02020603050405020304" pitchFamily="18" charset="0"/>
              </a:rPr>
              <a:t>(a)</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电路，仅以支路的形式简化成图</a:t>
            </a:r>
            <a:r>
              <a:rPr lang="en-US" altLang="zh-CN" sz="2800" b="1">
                <a:solidFill>
                  <a:srgbClr val="000000"/>
                </a:solidFill>
                <a:latin typeface="Times New Roman" panose="02020603050405020304" pitchFamily="18" charset="0"/>
                <a:cs typeface="Times New Roman" panose="02020603050405020304" pitchFamily="18" charset="0"/>
              </a:rPr>
              <a:t>(b)</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形式。</a:t>
            </a:r>
            <a:endParaRPr lang="zh-CN" altLang="en-US" sz="2800" b="1"/>
          </a:p>
        </p:txBody>
      </p:sp>
      <p:sp>
        <p:nvSpPr>
          <p:cNvPr id="8" name="文本框 7"/>
          <p:cNvSpPr txBox="1"/>
          <p:nvPr/>
        </p:nvSpPr>
        <p:spPr>
          <a:xfrm>
            <a:off x="710565" y="5292090"/>
            <a:ext cx="7227570" cy="521970"/>
          </a:xfrm>
          <a:prstGeom prst="rect">
            <a:avLst/>
          </a:prstGeom>
          <a:noFill/>
          <a:ln w="9525">
            <a:noFill/>
          </a:ln>
        </p:spPr>
        <p:txBody>
          <a:bodyPr wrap="square">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三个网孔电流的编号和绕行方向如图</a:t>
            </a:r>
            <a:r>
              <a:rPr lang="en-US" altLang="zh-CN" sz="2800" b="1">
                <a:solidFill>
                  <a:srgbClr val="000000"/>
                </a:solidFill>
                <a:latin typeface="Times New Roman" panose="02020603050405020304" pitchFamily="18" charset="0"/>
                <a:cs typeface="Times New Roman" panose="02020603050405020304" pitchFamily="18" charset="0"/>
              </a:rPr>
              <a:t>(b)</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所示。</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9" name="文本框 108"/>
          <p:cNvSpPr txBox="1"/>
          <p:nvPr/>
        </p:nvSpPr>
        <p:spPr>
          <a:xfrm>
            <a:off x="95250" y="3657600"/>
            <a:ext cx="8931910" cy="1770380"/>
          </a:xfrm>
          <a:prstGeom prst="rect">
            <a:avLst/>
          </a:prstGeom>
          <a:noFill/>
          <a:ln w="9525">
            <a:noFill/>
          </a:ln>
        </p:spPr>
        <p:txBody>
          <a:bodyPr wrap="square">
            <a:spAutoFit/>
          </a:bodyPr>
          <a:p>
            <a:pPr indent="262255">
              <a:lnSpc>
                <a:spcPct val="130000"/>
              </a:lnSpc>
            </a:pPr>
            <a:r>
              <a:rPr lang="en-US" altLang="zh-CN" sz="2800" b="1">
                <a:solidFill>
                  <a:srgbClr val="000000"/>
                </a:solidFill>
                <a:latin typeface="Times New Roman" panose="02020603050405020304" pitchFamily="18" charset="0"/>
                <a:cs typeface="Times New Roman" panose="02020603050405020304" pitchFamily="18" charset="0"/>
              </a:rPr>
              <a:t>(3)</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对</a:t>
            </a:r>
            <a:r>
              <a:rPr lang="en-US" altLang="zh-CN" sz="2800" b="1">
                <a:latin typeface="Times New Roman" panose="02020603050405020304" pitchFamily="18" charset="0"/>
                <a:cs typeface="Times New Roman" panose="02020603050405020304" pitchFamily="18" charset="0"/>
              </a:rPr>
              <a:t>[b-(n-1)]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个独立网孔，以网孔电流为未知量，列写每一网孔回路的</a:t>
            </a:r>
            <a:r>
              <a:rPr lang="en-US" altLang="zh-CN" sz="2800" b="1">
                <a:solidFill>
                  <a:srgbClr val="000000"/>
                </a:solidFill>
                <a:latin typeface="Times New Roman" panose="02020603050405020304" pitchFamily="18" charset="0"/>
                <a:cs typeface="Times New Roman" panose="02020603050405020304" pitchFamily="18" charset="0"/>
              </a:rPr>
              <a:t>KVL</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方程。</a:t>
            </a:r>
            <a:r>
              <a:rPr lang="zh-CN" altLang="en-US" sz="2800" b="1">
                <a:latin typeface="宋体" panose="02010600030101010101" pitchFamily="2" charset="-122"/>
                <a:ea typeface="宋体" panose="02010600030101010101" pitchFamily="2" charset="-122"/>
                <a:cs typeface="宋体" panose="02010600030101010101" pitchFamily="2" charset="-122"/>
              </a:rPr>
              <a:t>当电路中有受控源或无伴电流源时需另行处理。</a:t>
            </a:r>
            <a:endParaRPr lang="zh-CN" altLang="en-US" sz="2800" b="1"/>
          </a:p>
        </p:txBody>
      </p:sp>
      <p:sp>
        <p:nvSpPr>
          <p:cNvPr id="2" name="文本框 1"/>
          <p:cNvSpPr txBox="1"/>
          <p:nvPr/>
        </p:nvSpPr>
        <p:spPr>
          <a:xfrm>
            <a:off x="457200" y="576580"/>
            <a:ext cx="5902960" cy="521970"/>
          </a:xfrm>
          <a:prstGeom prst="rect">
            <a:avLst/>
          </a:prstGeom>
          <a:noFill/>
        </p:spPr>
        <p:txBody>
          <a:bodyPr wrap="none" rtlCol="0" anchor="t">
            <a:spAutoFit/>
          </a:bodyPr>
          <a:p>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用网孔电流法解题的一般步骤如下：</a:t>
            </a:r>
            <a:endPar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7" name="文本框 6"/>
          <p:cNvSpPr txBox="1"/>
          <p:nvPr/>
        </p:nvSpPr>
        <p:spPr>
          <a:xfrm>
            <a:off x="95250" y="1170305"/>
            <a:ext cx="8844915" cy="1210945"/>
          </a:xfrm>
          <a:prstGeom prst="rect">
            <a:avLst/>
          </a:prstGeom>
          <a:noFill/>
        </p:spPr>
        <p:txBody>
          <a:bodyPr wrap="square" rtlCol="0" anchor="t">
            <a:spAutoFit/>
          </a:bodyPr>
          <a:p>
            <a:pPr indent="262255" algn="l">
              <a:lnSpc>
                <a:spcPct val="130000"/>
              </a:lnSpc>
            </a:pPr>
            <a:r>
              <a:rPr lang="en-US" altLang="zh-CN" sz="2800" b="1">
                <a:solidFill>
                  <a:srgbClr val="000000"/>
                </a:solidFill>
                <a:latin typeface="Times New Roman" panose="02020603050405020304" pitchFamily="18" charset="0"/>
                <a:cs typeface="Times New Roman" panose="02020603050405020304" pitchFamily="18" charset="0"/>
                <a:sym typeface="+mn-ea"/>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选取网孔回路。对于有</a:t>
            </a:r>
            <a:r>
              <a:rPr lang="en-US" altLang="zh-CN" sz="2800" b="1">
                <a:solidFill>
                  <a:srgbClr val="000000"/>
                </a:solidFill>
                <a:latin typeface="Times New Roman" panose="02020603050405020304" pitchFamily="18" charset="0"/>
                <a:cs typeface="Times New Roman" panose="02020603050405020304" pitchFamily="18" charset="0"/>
                <a:sym typeface="+mn-ea"/>
              </a:rPr>
              <a:t>b</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条支路，</a:t>
            </a:r>
            <a:r>
              <a:rPr lang="en-US" altLang="zh-CN" sz="2800" b="1">
                <a:solidFill>
                  <a:srgbClr val="000000"/>
                </a:solidFill>
                <a:latin typeface="Times New Roman" panose="02020603050405020304" pitchFamily="18" charset="0"/>
                <a:cs typeface="Times New Roman" panose="02020603050405020304" pitchFamily="18" charset="0"/>
                <a:sym typeface="+mn-ea"/>
              </a:rPr>
              <a:t>n</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个节点的电路，具有</a:t>
            </a:r>
            <a:r>
              <a:rPr lang="en-US" altLang="zh-CN" sz="2800" b="1">
                <a:latin typeface="Times New Roman" panose="02020603050405020304" pitchFamily="18" charset="0"/>
                <a:cs typeface="Times New Roman" panose="02020603050405020304" pitchFamily="18" charset="0"/>
                <a:sym typeface="+mn-ea"/>
              </a:rPr>
              <a:t>[b-(n-1)]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个独立网孔回路。</a:t>
            </a:r>
            <a:endParaRPr lang="zh-CN" altLang="en-US" sz="2800" b="1"/>
          </a:p>
        </p:txBody>
      </p:sp>
      <p:sp>
        <p:nvSpPr>
          <p:cNvPr id="10" name="文本框 9"/>
          <p:cNvSpPr txBox="1"/>
          <p:nvPr/>
        </p:nvSpPr>
        <p:spPr>
          <a:xfrm>
            <a:off x="23495" y="2426335"/>
            <a:ext cx="8566785" cy="1210945"/>
          </a:xfrm>
          <a:prstGeom prst="rect">
            <a:avLst/>
          </a:prstGeom>
          <a:noFill/>
        </p:spPr>
        <p:txBody>
          <a:bodyPr wrap="square" rtlCol="0" anchor="t">
            <a:spAutoFit/>
          </a:bodyPr>
          <a:p>
            <a:pPr indent="262255" algn="l">
              <a:lnSpc>
                <a:spcPct val="130000"/>
              </a:lnSpc>
            </a:pPr>
            <a:r>
              <a:rPr lang="en-US" altLang="zh-CN" sz="2800" b="1">
                <a:solidFill>
                  <a:srgbClr val="000000"/>
                </a:solidFill>
                <a:latin typeface="Times New Roman" panose="02020603050405020304" pitchFamily="18" charset="0"/>
                <a:cs typeface="Times New Roman" panose="02020603050405020304" pitchFamily="18" charset="0"/>
                <a:sym typeface="+mn-ea"/>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确定网孔电流的绕行方向。网孔电流的参考方向可以任意指定为顺时针或逆时针方向。</a:t>
            </a:r>
            <a:endParaRPr lang="zh-CN" altLang="en-US" sz="2800" b="1"/>
          </a:p>
        </p:txBody>
      </p:sp>
      <p:sp>
        <p:nvSpPr>
          <p:cNvPr id="11" name="文本框 10"/>
          <p:cNvSpPr txBox="1"/>
          <p:nvPr/>
        </p:nvSpPr>
        <p:spPr>
          <a:xfrm>
            <a:off x="23495" y="5468620"/>
            <a:ext cx="7503160" cy="607695"/>
          </a:xfrm>
          <a:prstGeom prst="rect">
            <a:avLst/>
          </a:prstGeom>
          <a:noFill/>
        </p:spPr>
        <p:txBody>
          <a:bodyPr wrap="none" rtlCol="0" anchor="t">
            <a:spAutoFit/>
          </a:bodyPr>
          <a:p>
            <a:pPr indent="262255" algn="l">
              <a:lnSpc>
                <a:spcPct val="120000"/>
              </a:lnSpc>
            </a:pPr>
            <a:r>
              <a:rPr lang="en-US" altLang="zh-CN" sz="2800" b="1">
                <a:solidFill>
                  <a:srgbClr val="000000"/>
                </a:solidFill>
                <a:latin typeface="Times New Roman" panose="02020603050405020304" pitchFamily="18" charset="0"/>
                <a:cs typeface="Times New Roman" panose="02020603050405020304" pitchFamily="18" charset="0"/>
                <a:sym typeface="+mn-ea"/>
              </a:rPr>
              <a:t>(4)</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求解上述方程，得到</a:t>
            </a:r>
            <a:r>
              <a:rPr lang="en-US" altLang="zh-CN" sz="2800" b="1">
                <a:latin typeface="Times New Roman" panose="02020603050405020304" pitchFamily="18" charset="0"/>
                <a:cs typeface="Times New Roman" panose="02020603050405020304" pitchFamily="18" charset="0"/>
                <a:sym typeface="+mn-ea"/>
              </a:rPr>
              <a:t>[b-(n-1)]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个网孔电流；</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9"/>
                                        </p:tgtEl>
                                        <p:attrNameLst>
                                          <p:attrName>style.visibility</p:attrName>
                                        </p:attrNameLst>
                                      </p:cBhvr>
                                      <p:to>
                                        <p:strVal val="visible"/>
                                      </p:to>
                                    </p:set>
                                    <p:anim calcmode="lin" valueType="num">
                                      <p:cBhvr additive="base">
                                        <p:cTn id="25" dur="500" fill="hold"/>
                                        <p:tgtEl>
                                          <p:spTgt spid="109"/>
                                        </p:tgtEl>
                                        <p:attrNameLst>
                                          <p:attrName>ppt_x</p:attrName>
                                        </p:attrNameLst>
                                      </p:cBhvr>
                                      <p:tavLst>
                                        <p:tav tm="0">
                                          <p:val>
                                            <p:strVal val="#ppt_x"/>
                                          </p:val>
                                        </p:tav>
                                        <p:tav tm="100000">
                                          <p:val>
                                            <p:strVal val="#ppt_x"/>
                                          </p:val>
                                        </p:tav>
                                      </p:tavLst>
                                    </p:anim>
                                    <p:anim calcmode="lin" valueType="num">
                                      <p:cBhvr additive="base">
                                        <p:cTn id="26"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10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5" name="对象 -2147482522"/>
          <p:cNvGraphicFramePr>
            <a:graphicFrameLocks noChangeAspect="1"/>
          </p:cNvGraphicFramePr>
          <p:nvPr/>
        </p:nvGraphicFramePr>
        <p:xfrm>
          <a:off x="898525" y="4662805"/>
          <a:ext cx="6864985" cy="1714500"/>
        </p:xfrm>
        <a:graphic>
          <a:graphicData uri="http://schemas.openxmlformats.org/presentationml/2006/ole">
            <mc:AlternateContent xmlns:mc="http://schemas.openxmlformats.org/markup-compatibility/2006">
              <mc:Choice xmlns:v="urn:schemas-microsoft-com:vml" Requires="v">
                <p:oleObj spid="_x0000_s6" name="" r:id="rId1" imgW="3048000" imgH="762000" progId="Equation.DSMT4">
                  <p:embed/>
                </p:oleObj>
              </mc:Choice>
              <mc:Fallback>
                <p:oleObj name="" r:id="rId1" imgW="3048000" imgH="762000" progId="Equation.DSMT4">
                  <p:embed/>
                  <p:pic>
                    <p:nvPicPr>
                      <p:cNvPr id="0" name="图片 5"/>
                      <p:cNvPicPr/>
                      <p:nvPr/>
                    </p:nvPicPr>
                    <p:blipFill>
                      <a:blip r:embed="rId2"/>
                      <a:stretch>
                        <a:fillRect/>
                      </a:stretch>
                    </p:blipFill>
                    <p:spPr>
                      <a:xfrm>
                        <a:off x="898525" y="4662805"/>
                        <a:ext cx="6864985" cy="1714500"/>
                      </a:xfrm>
                      <a:prstGeom prst="rect">
                        <a:avLst/>
                      </a:prstGeom>
                      <a:noFill/>
                      <a:ln w="38100">
                        <a:noFill/>
                        <a:miter/>
                      </a:ln>
                    </p:spPr>
                  </p:pic>
                </p:oleObj>
              </mc:Fallback>
            </mc:AlternateContent>
          </a:graphicData>
        </a:graphic>
      </p:graphicFrame>
      <p:graphicFrame>
        <p:nvGraphicFramePr>
          <p:cNvPr id="8" name="对象 7"/>
          <p:cNvGraphicFramePr/>
          <p:nvPr/>
        </p:nvGraphicFramePr>
        <p:xfrm>
          <a:off x="1052830" y="594360"/>
          <a:ext cx="5930900" cy="4135120"/>
        </p:xfrm>
        <a:graphic>
          <a:graphicData uri="http://schemas.openxmlformats.org/presentationml/2006/ole">
            <mc:AlternateContent xmlns:mc="http://schemas.openxmlformats.org/markup-compatibility/2006">
              <mc:Choice xmlns:v="urn:schemas-microsoft-com:vml" Requires="v">
                <p:oleObj spid="_x0000_s9" name="" r:id="rId3" imgW="2832100" imgH="2311400" progId="Visio.Drawing.11">
                  <p:embed/>
                </p:oleObj>
              </mc:Choice>
              <mc:Fallback>
                <p:oleObj name="" r:id="rId3" imgW="2832100" imgH="2311400" progId="Visio.Drawing.11">
                  <p:embed/>
                  <p:pic>
                    <p:nvPicPr>
                      <p:cNvPr id="0" name="图片 8"/>
                      <p:cNvPicPr/>
                      <p:nvPr/>
                    </p:nvPicPr>
                    <p:blipFill>
                      <a:blip r:embed="rId4"/>
                      <a:stretch>
                        <a:fillRect/>
                      </a:stretch>
                    </p:blipFill>
                    <p:spPr>
                      <a:xfrm>
                        <a:off x="1052830" y="594360"/>
                        <a:ext cx="5930900" cy="413512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9" name="文本框 108"/>
          <p:cNvSpPr txBox="1"/>
          <p:nvPr/>
        </p:nvSpPr>
        <p:spPr>
          <a:xfrm>
            <a:off x="251460" y="826135"/>
            <a:ext cx="7989570" cy="953135"/>
          </a:xfrm>
          <a:prstGeom prst="rect">
            <a:avLst/>
          </a:prstGeom>
          <a:noFill/>
          <a:ln w="9525">
            <a:noFill/>
          </a:ln>
        </p:spPr>
        <p:txBody>
          <a:bodyPr wrap="square">
            <a:spAutoFit/>
          </a:bodyPr>
          <a:p>
            <a:pPr indent="26797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altLang="zh-CN" sz="2800" b="1">
                <a:solidFill>
                  <a:srgbClr val="C00000"/>
                </a:solidFill>
                <a:latin typeface="Times New Roman" panose="02020603050405020304" pitchFamily="18" charset="0"/>
                <a:cs typeface="Times New Roman" panose="02020603050405020304" pitchFamily="18" charset="0"/>
              </a:rPr>
              <a:t>1</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电路如图所示，其中</a:t>
            </a:r>
            <a:r>
              <a:rPr lang="en-US" altLang="zh-CN" sz="2800" b="1" i="1">
                <a:solidFill>
                  <a:srgbClr val="000000"/>
                </a:solidFill>
                <a:latin typeface="Times New Roman" panose="02020603050405020304" pitchFamily="18" charset="0"/>
                <a:cs typeface="Times New Roman" panose="02020603050405020304" pitchFamily="18" charset="0"/>
              </a:rPr>
              <a:t>U</a:t>
            </a:r>
            <a:r>
              <a:rPr lang="en-US" altLang="zh-CN" sz="2800" b="1" baseline="-25000">
                <a:solidFill>
                  <a:srgbClr val="000000"/>
                </a:solidFill>
                <a:latin typeface="Times New Roman" panose="02020603050405020304" pitchFamily="18" charset="0"/>
                <a:cs typeface="Times New Roman" panose="02020603050405020304" pitchFamily="18" charset="0"/>
              </a:rPr>
              <a:t>S1</a:t>
            </a:r>
            <a:r>
              <a:rPr lang="en-US" altLang="zh-CN" sz="2800" b="1">
                <a:solidFill>
                  <a:srgbClr val="000000"/>
                </a:solidFill>
                <a:latin typeface="Times New Roman" panose="02020603050405020304" pitchFamily="18" charset="0"/>
                <a:cs typeface="Times New Roman" panose="02020603050405020304" pitchFamily="18" charset="0"/>
              </a:rPr>
              <a:t>=</a:t>
            </a:r>
            <a:r>
              <a:rPr lang="en-US" altLang="zh-CN" sz="2800" b="1" i="1">
                <a:solidFill>
                  <a:srgbClr val="000000"/>
                </a:solidFill>
                <a:latin typeface="Times New Roman" panose="02020603050405020304" pitchFamily="18" charset="0"/>
                <a:cs typeface="Times New Roman" panose="02020603050405020304" pitchFamily="18" charset="0"/>
              </a:rPr>
              <a:t>U</a:t>
            </a:r>
            <a:r>
              <a:rPr lang="en-US" altLang="zh-CN" sz="2800" b="1" baseline="-25000">
                <a:solidFill>
                  <a:srgbClr val="000000"/>
                </a:solidFill>
                <a:latin typeface="Times New Roman" panose="02020603050405020304" pitchFamily="18" charset="0"/>
                <a:cs typeface="Times New Roman" panose="02020603050405020304" pitchFamily="18" charset="0"/>
              </a:rPr>
              <a:t>S2</a:t>
            </a:r>
            <a:r>
              <a:rPr lang="en-US" altLang="zh-CN" sz="2800" b="1">
                <a:solidFill>
                  <a:srgbClr val="000000"/>
                </a:solidFill>
                <a:latin typeface="Times New Roman" panose="02020603050405020304" pitchFamily="18" charset="0"/>
                <a:cs typeface="Times New Roman" panose="02020603050405020304" pitchFamily="18" charset="0"/>
              </a:rPr>
              <a:t>=</a:t>
            </a:r>
            <a:r>
              <a:rPr lang="en-US" altLang="zh-CN" sz="2800" b="1" i="1">
                <a:solidFill>
                  <a:srgbClr val="000000"/>
                </a:solidFill>
                <a:latin typeface="Times New Roman" panose="02020603050405020304" pitchFamily="18" charset="0"/>
                <a:cs typeface="Times New Roman" panose="02020603050405020304" pitchFamily="18" charset="0"/>
              </a:rPr>
              <a:t>U</a:t>
            </a:r>
            <a:r>
              <a:rPr lang="en-US" altLang="zh-CN" sz="2800" b="1" baseline="-25000">
                <a:solidFill>
                  <a:srgbClr val="000000"/>
                </a:solidFill>
                <a:latin typeface="Times New Roman" panose="02020603050405020304" pitchFamily="18" charset="0"/>
                <a:cs typeface="Times New Roman" panose="02020603050405020304" pitchFamily="18" charset="0"/>
              </a:rPr>
              <a:t>S3</a:t>
            </a:r>
            <a:r>
              <a:rPr lang="en-US" altLang="zh-CN" sz="2800" b="1">
                <a:solidFill>
                  <a:srgbClr val="000000"/>
                </a:solidFill>
                <a:latin typeface="Times New Roman" panose="02020603050405020304" pitchFamily="18" charset="0"/>
                <a:cs typeface="Times New Roman" panose="02020603050405020304" pitchFamily="18" charset="0"/>
              </a:rPr>
              <a:t>=2V</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000000"/>
                </a:solidFill>
                <a:latin typeface="Times New Roman" panose="02020603050405020304" pitchFamily="18" charset="0"/>
                <a:cs typeface="Times New Roman" panose="02020603050405020304" pitchFamily="18" charset="0"/>
              </a:rPr>
              <a:t>R</a:t>
            </a:r>
            <a:r>
              <a:rPr lang="en-US" altLang="zh-CN" sz="2800" b="1" baseline="-25000">
                <a:solidFill>
                  <a:srgbClr val="000000"/>
                </a:solidFill>
                <a:latin typeface="Times New Roman" panose="02020603050405020304" pitchFamily="18" charset="0"/>
                <a:cs typeface="Times New Roman" panose="02020603050405020304" pitchFamily="18" charset="0"/>
              </a:rPr>
              <a:t>1</a:t>
            </a:r>
            <a:r>
              <a:rPr lang="en-US" altLang="zh-CN" sz="2800" b="1">
                <a:solidFill>
                  <a:srgbClr val="000000"/>
                </a:solidFill>
                <a:latin typeface="Times New Roman" panose="02020603050405020304" pitchFamily="18" charset="0"/>
                <a:cs typeface="Times New Roman" panose="02020603050405020304" pitchFamily="18" charset="0"/>
              </a:rPr>
              <a:t>=</a:t>
            </a:r>
            <a:r>
              <a:rPr lang="en-US" altLang="zh-CN" sz="2800" b="1" i="1">
                <a:solidFill>
                  <a:srgbClr val="000000"/>
                </a:solidFill>
                <a:latin typeface="Times New Roman" panose="02020603050405020304" pitchFamily="18" charset="0"/>
                <a:cs typeface="Times New Roman" panose="02020603050405020304" pitchFamily="18" charset="0"/>
              </a:rPr>
              <a:t>R</a:t>
            </a:r>
            <a:r>
              <a:rPr lang="en-US" altLang="zh-CN" sz="2800" b="1" baseline="-25000">
                <a:solidFill>
                  <a:srgbClr val="000000"/>
                </a:solidFill>
                <a:latin typeface="Times New Roman" panose="02020603050405020304" pitchFamily="18" charset="0"/>
                <a:cs typeface="Times New Roman" panose="02020603050405020304" pitchFamily="18" charset="0"/>
              </a:rPr>
              <a:t>2</a:t>
            </a:r>
            <a:r>
              <a:rPr lang="en-US" altLang="zh-CN" sz="2800" b="1">
                <a:solidFill>
                  <a:srgbClr val="000000"/>
                </a:solidFill>
                <a:latin typeface="Times New Roman" panose="02020603050405020304" pitchFamily="18" charset="0"/>
                <a:cs typeface="Times New Roman" panose="02020603050405020304" pitchFamily="18" charset="0"/>
              </a:rPr>
              <a:t>=</a:t>
            </a:r>
            <a:r>
              <a:rPr lang="en-US" altLang="zh-CN" sz="2800" b="1" i="1">
                <a:solidFill>
                  <a:srgbClr val="000000"/>
                </a:solidFill>
                <a:latin typeface="Times New Roman" panose="02020603050405020304" pitchFamily="18" charset="0"/>
                <a:cs typeface="Times New Roman" panose="02020603050405020304" pitchFamily="18" charset="0"/>
              </a:rPr>
              <a:t>R</a:t>
            </a:r>
            <a:r>
              <a:rPr lang="en-US" altLang="zh-CN" sz="2800" b="1" baseline="-25000">
                <a:solidFill>
                  <a:srgbClr val="000000"/>
                </a:solidFill>
                <a:latin typeface="Times New Roman" panose="02020603050405020304" pitchFamily="18" charset="0"/>
                <a:cs typeface="Times New Roman" panose="02020603050405020304" pitchFamily="18" charset="0"/>
              </a:rPr>
              <a:t>3</a:t>
            </a:r>
            <a:r>
              <a:rPr lang="en-US" altLang="zh-CN" sz="2800" b="1">
                <a:solidFill>
                  <a:srgbClr val="000000"/>
                </a:solidFill>
                <a:latin typeface="Times New Roman" panose="02020603050405020304" pitchFamily="18" charset="0"/>
                <a:cs typeface="Times New Roman" panose="02020603050405020304" pitchFamily="18" charset="0"/>
              </a:rPr>
              <a:t>= </a:t>
            </a:r>
            <a:r>
              <a:rPr lang="en-US" altLang="zh-CN" sz="2800" b="1" i="1">
                <a:solidFill>
                  <a:srgbClr val="000000"/>
                </a:solidFill>
                <a:latin typeface="Times New Roman" panose="02020603050405020304" pitchFamily="18" charset="0"/>
                <a:cs typeface="Times New Roman" panose="02020603050405020304" pitchFamily="18" charset="0"/>
              </a:rPr>
              <a:t>R</a:t>
            </a:r>
            <a:r>
              <a:rPr lang="en-US" altLang="zh-CN" sz="2800" b="1" baseline="-25000">
                <a:solidFill>
                  <a:srgbClr val="000000"/>
                </a:solidFill>
                <a:latin typeface="Times New Roman" panose="02020603050405020304" pitchFamily="18" charset="0"/>
                <a:cs typeface="Times New Roman" panose="02020603050405020304" pitchFamily="18" charset="0"/>
              </a:rPr>
              <a:t>4</a:t>
            </a:r>
            <a:r>
              <a:rPr lang="en-US" altLang="zh-CN" sz="2800" b="1">
                <a:solidFill>
                  <a:srgbClr val="000000"/>
                </a:solidFill>
                <a:latin typeface="Times New Roman" panose="02020603050405020304" pitchFamily="18" charset="0"/>
                <a:cs typeface="Times New Roman" panose="02020603050405020304" pitchFamily="18" charset="0"/>
              </a:rPr>
              <a:t>=</a:t>
            </a:r>
            <a:r>
              <a:rPr lang="en-US" altLang="zh-CN" sz="2800" b="1" i="1">
                <a:solidFill>
                  <a:srgbClr val="000000"/>
                </a:solidFill>
                <a:latin typeface="Times New Roman" panose="02020603050405020304" pitchFamily="18" charset="0"/>
                <a:cs typeface="Times New Roman" panose="02020603050405020304" pitchFamily="18" charset="0"/>
              </a:rPr>
              <a:t>R</a:t>
            </a:r>
            <a:r>
              <a:rPr lang="en-US" altLang="zh-CN" sz="2800" b="1" baseline="-25000">
                <a:solidFill>
                  <a:srgbClr val="000000"/>
                </a:solidFill>
                <a:latin typeface="Times New Roman" panose="02020603050405020304" pitchFamily="18" charset="0"/>
                <a:cs typeface="Times New Roman" panose="02020603050405020304" pitchFamily="18" charset="0"/>
              </a:rPr>
              <a:t>5</a:t>
            </a:r>
            <a:r>
              <a:rPr lang="en-US" altLang="zh-CN" sz="2800" b="1">
                <a:solidFill>
                  <a:srgbClr val="000000"/>
                </a:solidFill>
                <a:latin typeface="Times New Roman" panose="02020603050405020304" pitchFamily="18" charset="0"/>
                <a:cs typeface="Times New Roman" panose="02020603050405020304" pitchFamily="18" charset="0"/>
              </a:rPr>
              <a:t>=2Ω</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，用网孔法求解各支路电流。</a:t>
            </a:r>
            <a:endParaRPr lang="zh-CN" altLang="en-US" sz="2800" b="1"/>
          </a:p>
        </p:txBody>
      </p:sp>
      <p:graphicFrame>
        <p:nvGraphicFramePr>
          <p:cNvPr id="2" name="对象 -2147482518"/>
          <p:cNvGraphicFramePr>
            <a:graphicFrameLocks noChangeAspect="1"/>
          </p:cNvGraphicFramePr>
          <p:nvPr/>
        </p:nvGraphicFramePr>
        <p:xfrm>
          <a:off x="727710" y="1779270"/>
          <a:ext cx="7247255" cy="4838065"/>
        </p:xfrm>
        <a:graphic>
          <a:graphicData uri="http://schemas.openxmlformats.org/presentationml/2006/ole">
            <mc:AlternateContent xmlns:mc="http://schemas.openxmlformats.org/markup-compatibility/2006">
              <mc:Choice xmlns:v="urn:schemas-microsoft-com:vml" Requires="v">
                <p:oleObj spid="_x0000_s7" name="" r:id="rId1" imgW="8636000" imgH="3479800" progId="Visio.Drawing.11">
                  <p:embed/>
                </p:oleObj>
              </mc:Choice>
              <mc:Fallback>
                <p:oleObj name="" r:id="rId1" imgW="8636000" imgH="3479800" progId="Visio.Drawing.11">
                  <p:embed/>
                  <p:pic>
                    <p:nvPicPr>
                      <p:cNvPr id="0" name="图片 6"/>
                      <p:cNvPicPr/>
                      <p:nvPr/>
                    </p:nvPicPr>
                    <p:blipFill>
                      <a:blip r:embed="rId2"/>
                      <a:srcRect r="41443" b="8949"/>
                      <a:stretch>
                        <a:fillRect/>
                      </a:stretch>
                    </p:blipFill>
                    <p:spPr>
                      <a:xfrm>
                        <a:off x="727710" y="1779270"/>
                        <a:ext cx="7247255" cy="483806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10" name="文本框 109"/>
          <p:cNvSpPr txBox="1"/>
          <p:nvPr/>
        </p:nvSpPr>
        <p:spPr>
          <a:xfrm>
            <a:off x="-21590" y="866140"/>
            <a:ext cx="3258820" cy="3192145"/>
          </a:xfrm>
          <a:prstGeom prst="rect">
            <a:avLst/>
          </a:prstGeom>
          <a:noFill/>
          <a:ln w="9525">
            <a:noFill/>
          </a:ln>
        </p:spPr>
        <p:txBody>
          <a:bodyPr wrap="square">
            <a:spAutoFit/>
          </a:bodyPr>
          <a:p>
            <a:pPr indent="266700">
              <a:lnSpc>
                <a:spcPct val="120000"/>
              </a:lnSpc>
            </a:pP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【解】</a:t>
            </a:r>
            <a:r>
              <a:rPr lang="en-US" altLang="zh-CN" sz="2800" b="1">
                <a:solidFill>
                  <a:srgbClr val="000000"/>
                </a:solidFill>
                <a:latin typeface="Times New Roman" panose="02020603050405020304" pitchFamily="18" charset="0"/>
                <a:cs typeface="Times New Roman" panose="02020603050405020304" pitchFamily="18" charset="0"/>
              </a:rPr>
              <a:t>①</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取网孔电流</a:t>
            </a:r>
            <a:r>
              <a:rPr lang="en-US" altLang="zh-CN" sz="2800" b="1" i="1">
                <a:solidFill>
                  <a:srgbClr val="000000"/>
                </a:solidFill>
                <a:latin typeface="Times New Roman" panose="02020603050405020304" pitchFamily="18" charset="0"/>
                <a:cs typeface="Times New Roman" panose="02020603050405020304" pitchFamily="18" charset="0"/>
              </a:rPr>
              <a:t>I</a:t>
            </a:r>
            <a:r>
              <a:rPr lang="en-US" altLang="zh-CN" sz="2800" b="1" baseline="-25000">
                <a:solidFill>
                  <a:srgbClr val="000000"/>
                </a:solidFill>
                <a:latin typeface="Times New Roman" panose="02020603050405020304" pitchFamily="18" charset="0"/>
                <a:cs typeface="Times New Roman" panose="02020603050405020304" pitchFamily="18" charset="0"/>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000000"/>
                </a:solidFill>
                <a:latin typeface="Times New Roman" panose="02020603050405020304" pitchFamily="18" charset="0"/>
                <a:cs typeface="Times New Roman" panose="02020603050405020304" pitchFamily="18" charset="0"/>
              </a:rPr>
              <a:t>I</a:t>
            </a:r>
            <a:r>
              <a:rPr lang="en-US" altLang="zh-CN" sz="2800" b="1" baseline="-25000">
                <a:solidFill>
                  <a:srgbClr val="000000"/>
                </a:solidFill>
                <a:latin typeface="Times New Roman" panose="02020603050405020304" pitchFamily="18" charset="0"/>
                <a:cs typeface="Times New Roman" panose="02020603050405020304" pitchFamily="18" charset="0"/>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和</a:t>
            </a:r>
            <a:r>
              <a:rPr lang="en-US" altLang="zh-CN" sz="2800" b="1" i="1">
                <a:solidFill>
                  <a:srgbClr val="000000"/>
                </a:solidFill>
                <a:latin typeface="Times New Roman" panose="02020603050405020304" pitchFamily="18" charset="0"/>
                <a:cs typeface="Times New Roman" panose="02020603050405020304" pitchFamily="18" charset="0"/>
              </a:rPr>
              <a:t>I</a:t>
            </a:r>
            <a:r>
              <a:rPr lang="en-US" altLang="zh-CN" sz="2800" b="1" baseline="-25000">
                <a:solidFill>
                  <a:srgbClr val="000000"/>
                </a:solidFill>
                <a:latin typeface="Times New Roman" panose="02020603050405020304" pitchFamily="18" charset="0"/>
                <a:cs typeface="Times New Roman" panose="02020603050405020304" pitchFamily="18" charset="0"/>
              </a:rPr>
              <a:t>3</a:t>
            </a:r>
            <a:r>
              <a:rPr lang="en-US" altLang="zh-CN" sz="2800" b="1">
                <a:solidFill>
                  <a:srgbClr val="000000"/>
                </a:solidFill>
                <a:latin typeface="Times New Roman" panose="02020603050405020304" pitchFamily="18" charset="0"/>
                <a:cs typeface="Times New Roman" panose="02020603050405020304" pitchFamily="18" charset="0"/>
              </a:rPr>
              <a:t> </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000000"/>
                </a:solidFill>
                <a:latin typeface="Times New Roman" panose="02020603050405020304" pitchFamily="18" charset="0"/>
                <a:cs typeface="Times New Roman" panose="02020603050405020304" pitchFamily="18" charset="0"/>
              </a:rPr>
              <a:t>I</a:t>
            </a:r>
            <a:r>
              <a:rPr lang="en-US" altLang="zh-CN" sz="2800" b="1" baseline="-25000">
                <a:solidFill>
                  <a:srgbClr val="000000"/>
                </a:solidFill>
                <a:latin typeface="Times New Roman" panose="02020603050405020304" pitchFamily="18" charset="0"/>
                <a:cs typeface="Times New Roman" panose="02020603050405020304" pitchFamily="18" charset="0"/>
              </a:rPr>
              <a:t>4</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a:solidFill>
                  <a:srgbClr val="000000"/>
                </a:solidFill>
                <a:latin typeface="Times New Roman" panose="02020603050405020304" pitchFamily="18" charset="0"/>
                <a:cs typeface="Times New Roman" panose="02020603050405020304" pitchFamily="18" charset="0"/>
              </a:rPr>
              <a:t> ②</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绕行方向按网孔电流方向，如图所示。</a:t>
            </a:r>
            <a:r>
              <a:rPr lang="en-US" altLang="zh-CN" sz="2800" b="1">
                <a:solidFill>
                  <a:srgbClr val="000000"/>
                </a:solidFill>
                <a:latin typeface="Times New Roman" panose="02020603050405020304" pitchFamily="18" charset="0"/>
                <a:cs typeface="Times New Roman" panose="02020603050405020304" pitchFamily="18" charset="0"/>
              </a:rPr>
              <a:t>③</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列写网孔回路电流方程：</a:t>
            </a:r>
            <a:endParaRPr lang="zh-CN" altLang="en-US" sz="2800" b="1"/>
          </a:p>
        </p:txBody>
      </p:sp>
      <p:graphicFrame>
        <p:nvGraphicFramePr>
          <p:cNvPr id="2" name="对象 -2147482518"/>
          <p:cNvGraphicFramePr>
            <a:graphicFrameLocks noChangeAspect="1"/>
          </p:cNvGraphicFramePr>
          <p:nvPr/>
        </p:nvGraphicFramePr>
        <p:xfrm>
          <a:off x="2780665" y="-22225"/>
          <a:ext cx="6565900" cy="4382770"/>
        </p:xfrm>
        <a:graphic>
          <a:graphicData uri="http://schemas.openxmlformats.org/presentationml/2006/ole">
            <mc:AlternateContent xmlns:mc="http://schemas.openxmlformats.org/markup-compatibility/2006">
              <mc:Choice xmlns:v="urn:schemas-microsoft-com:vml" Requires="v">
                <p:oleObj spid="_x0000_s7" name="" r:id="rId1" imgW="8636000" imgH="3479800" progId="Visio.Drawing.11">
                  <p:embed/>
                </p:oleObj>
              </mc:Choice>
              <mc:Fallback>
                <p:oleObj name="" r:id="rId1" imgW="8636000" imgH="3479800" progId="Visio.Drawing.11">
                  <p:embed/>
                  <p:pic>
                    <p:nvPicPr>
                      <p:cNvPr id="0" name="图片 6"/>
                      <p:cNvPicPr/>
                      <p:nvPr/>
                    </p:nvPicPr>
                    <p:blipFill>
                      <a:blip r:embed="rId2"/>
                      <a:srcRect r="41443" b="8949"/>
                      <a:stretch>
                        <a:fillRect/>
                      </a:stretch>
                    </p:blipFill>
                    <p:spPr>
                      <a:xfrm>
                        <a:off x="2780665" y="-22225"/>
                        <a:ext cx="6565900" cy="4382770"/>
                      </a:xfrm>
                      <a:prstGeom prst="rect">
                        <a:avLst/>
                      </a:prstGeom>
                      <a:noFill/>
                      <a:ln w="38100">
                        <a:noFill/>
                        <a:miter/>
                      </a:ln>
                    </p:spPr>
                  </p:pic>
                </p:oleObj>
              </mc:Fallback>
            </mc:AlternateContent>
          </a:graphicData>
        </a:graphic>
      </p:graphicFrame>
      <p:sp>
        <p:nvSpPr>
          <p:cNvPr id="8" name="文本框 7"/>
          <p:cNvSpPr txBox="1"/>
          <p:nvPr/>
        </p:nvSpPr>
        <p:spPr>
          <a:xfrm>
            <a:off x="1256030" y="4360545"/>
            <a:ext cx="1185545" cy="521970"/>
          </a:xfrm>
          <a:prstGeom prst="rect">
            <a:avLst/>
          </a:prstGeom>
          <a:noFill/>
          <a:ln w="9525">
            <a:noFill/>
          </a:ln>
        </p:spPr>
        <p:txBody>
          <a:bodyPr wrap="square">
            <a:spAutoFit/>
          </a:bodyPr>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网孔</a:t>
            </a:r>
            <a:r>
              <a:rPr lang="en-US" altLang="zh-CN" sz="2800" b="0">
                <a:solidFill>
                  <a:srgbClr val="000000"/>
                </a:solidFill>
                <a:latin typeface="Times New Roman" panose="02020603050405020304" pitchFamily="18" charset="0"/>
                <a:cs typeface="Times New Roman" panose="02020603050405020304" pitchFamily="18" charset="0"/>
              </a:rPr>
              <a:t>1</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a:p>
        </p:txBody>
      </p:sp>
      <p:graphicFrame>
        <p:nvGraphicFramePr>
          <p:cNvPr id="3" name="对象 -2147482517"/>
          <p:cNvGraphicFramePr>
            <a:graphicFrameLocks noChangeAspect="1"/>
          </p:cNvGraphicFramePr>
          <p:nvPr/>
        </p:nvGraphicFramePr>
        <p:xfrm>
          <a:off x="2611755" y="4330065"/>
          <a:ext cx="5245735" cy="494665"/>
        </p:xfrm>
        <a:graphic>
          <a:graphicData uri="http://schemas.openxmlformats.org/presentationml/2006/ole">
            <mc:AlternateContent xmlns:mc="http://schemas.openxmlformats.org/markup-compatibility/2006">
              <mc:Choice xmlns:v="urn:schemas-microsoft-com:vml" Requires="v">
                <p:oleObj spid="_x0000_s10" name="" r:id="rId3" imgW="2425700" imgH="228600" progId="Equation.DSMT4">
                  <p:embed/>
                </p:oleObj>
              </mc:Choice>
              <mc:Fallback>
                <p:oleObj name="" r:id="rId3" imgW="2425700" imgH="228600" progId="Equation.DSMT4">
                  <p:embed/>
                  <p:pic>
                    <p:nvPicPr>
                      <p:cNvPr id="0" name="图片 9"/>
                      <p:cNvPicPr/>
                      <p:nvPr/>
                    </p:nvPicPr>
                    <p:blipFill>
                      <a:blip r:embed="rId4"/>
                      <a:stretch>
                        <a:fillRect/>
                      </a:stretch>
                    </p:blipFill>
                    <p:spPr>
                      <a:xfrm>
                        <a:off x="2611755" y="4330065"/>
                        <a:ext cx="5245735" cy="494665"/>
                      </a:xfrm>
                      <a:prstGeom prst="rect">
                        <a:avLst/>
                      </a:prstGeom>
                      <a:noFill/>
                      <a:ln w="38100">
                        <a:noFill/>
                        <a:miter/>
                      </a:ln>
                    </p:spPr>
                  </p:pic>
                </p:oleObj>
              </mc:Fallback>
            </mc:AlternateContent>
          </a:graphicData>
        </a:graphic>
      </p:graphicFrame>
      <p:graphicFrame>
        <p:nvGraphicFramePr>
          <p:cNvPr id="5" name="对象 -2147482516"/>
          <p:cNvGraphicFramePr>
            <a:graphicFrameLocks noChangeAspect="1"/>
          </p:cNvGraphicFramePr>
          <p:nvPr/>
        </p:nvGraphicFramePr>
        <p:xfrm>
          <a:off x="2611755" y="4825365"/>
          <a:ext cx="5236210" cy="488315"/>
        </p:xfrm>
        <a:graphic>
          <a:graphicData uri="http://schemas.openxmlformats.org/presentationml/2006/ole">
            <mc:AlternateContent xmlns:mc="http://schemas.openxmlformats.org/markup-compatibility/2006">
              <mc:Choice xmlns:v="urn:schemas-microsoft-com:vml" Requires="v">
                <p:oleObj spid="_x0000_s11" name="" r:id="rId5" imgW="2451100" imgH="228600" progId="Equation.DSMT4">
                  <p:embed/>
                </p:oleObj>
              </mc:Choice>
              <mc:Fallback>
                <p:oleObj name="" r:id="rId5" imgW="2451100" imgH="228600" progId="Equation.DSMT4">
                  <p:embed/>
                  <p:pic>
                    <p:nvPicPr>
                      <p:cNvPr id="0" name="图片 10"/>
                      <p:cNvPicPr/>
                      <p:nvPr/>
                    </p:nvPicPr>
                    <p:blipFill>
                      <a:blip r:embed="rId6"/>
                      <a:stretch>
                        <a:fillRect/>
                      </a:stretch>
                    </p:blipFill>
                    <p:spPr>
                      <a:xfrm>
                        <a:off x="2611755" y="4825365"/>
                        <a:ext cx="5236210" cy="488315"/>
                      </a:xfrm>
                      <a:prstGeom prst="rect">
                        <a:avLst/>
                      </a:prstGeom>
                      <a:noFill/>
                      <a:ln w="38100">
                        <a:noFill/>
                        <a:miter/>
                      </a:ln>
                    </p:spPr>
                  </p:pic>
                </p:oleObj>
              </mc:Fallback>
            </mc:AlternateContent>
          </a:graphicData>
        </a:graphic>
      </p:graphicFrame>
      <p:graphicFrame>
        <p:nvGraphicFramePr>
          <p:cNvPr id="6" name="对象 -2147482515"/>
          <p:cNvGraphicFramePr>
            <a:graphicFrameLocks noChangeAspect="1"/>
          </p:cNvGraphicFramePr>
          <p:nvPr/>
        </p:nvGraphicFramePr>
        <p:xfrm>
          <a:off x="2611755" y="5403850"/>
          <a:ext cx="5245735" cy="486410"/>
        </p:xfrm>
        <a:graphic>
          <a:graphicData uri="http://schemas.openxmlformats.org/presentationml/2006/ole">
            <mc:AlternateContent xmlns:mc="http://schemas.openxmlformats.org/markup-compatibility/2006">
              <mc:Choice xmlns:v="urn:schemas-microsoft-com:vml" Requires="v">
                <p:oleObj spid="_x0000_s12" name="" r:id="rId7" imgW="2463800" imgH="228600" progId="Equation.DSMT4">
                  <p:embed/>
                </p:oleObj>
              </mc:Choice>
              <mc:Fallback>
                <p:oleObj name="" r:id="rId7" imgW="2463800" imgH="228600" progId="Equation.DSMT4">
                  <p:embed/>
                  <p:pic>
                    <p:nvPicPr>
                      <p:cNvPr id="0" name="图片 11"/>
                      <p:cNvPicPr/>
                      <p:nvPr/>
                    </p:nvPicPr>
                    <p:blipFill>
                      <a:blip r:embed="rId8"/>
                      <a:stretch>
                        <a:fillRect/>
                      </a:stretch>
                    </p:blipFill>
                    <p:spPr>
                      <a:xfrm>
                        <a:off x="2611755" y="5403850"/>
                        <a:ext cx="5245735" cy="486410"/>
                      </a:xfrm>
                      <a:prstGeom prst="rect">
                        <a:avLst/>
                      </a:prstGeom>
                      <a:noFill/>
                      <a:ln w="38100">
                        <a:noFill/>
                        <a:miter/>
                      </a:ln>
                    </p:spPr>
                  </p:pic>
                </p:oleObj>
              </mc:Fallback>
            </mc:AlternateContent>
          </a:graphicData>
        </a:graphic>
      </p:graphicFrame>
      <p:graphicFrame>
        <p:nvGraphicFramePr>
          <p:cNvPr id="9" name="对象 -2147482514"/>
          <p:cNvGraphicFramePr>
            <a:graphicFrameLocks noChangeAspect="1"/>
          </p:cNvGraphicFramePr>
          <p:nvPr/>
        </p:nvGraphicFramePr>
        <p:xfrm>
          <a:off x="2683510" y="5890260"/>
          <a:ext cx="5090160" cy="460375"/>
        </p:xfrm>
        <a:graphic>
          <a:graphicData uri="http://schemas.openxmlformats.org/presentationml/2006/ole">
            <mc:AlternateContent xmlns:mc="http://schemas.openxmlformats.org/markup-compatibility/2006">
              <mc:Choice xmlns:v="urn:schemas-microsoft-com:vml" Requires="v">
                <p:oleObj spid="_x0000_s13" name="" r:id="rId9" imgW="2527300" imgH="228600" progId="Equation.DSMT4">
                  <p:embed/>
                </p:oleObj>
              </mc:Choice>
              <mc:Fallback>
                <p:oleObj name="" r:id="rId9" imgW="2527300" imgH="228600" progId="Equation.DSMT4">
                  <p:embed/>
                  <p:pic>
                    <p:nvPicPr>
                      <p:cNvPr id="0" name="图片 12"/>
                      <p:cNvPicPr/>
                      <p:nvPr/>
                    </p:nvPicPr>
                    <p:blipFill>
                      <a:blip r:embed="rId10"/>
                      <a:stretch>
                        <a:fillRect/>
                      </a:stretch>
                    </p:blipFill>
                    <p:spPr>
                      <a:xfrm>
                        <a:off x="2683510" y="5890260"/>
                        <a:ext cx="5090160" cy="460375"/>
                      </a:xfrm>
                      <a:prstGeom prst="rect">
                        <a:avLst/>
                      </a:prstGeom>
                      <a:noFill/>
                      <a:ln w="38100">
                        <a:noFill/>
                        <a:miter/>
                      </a:ln>
                    </p:spPr>
                  </p:pic>
                </p:oleObj>
              </mc:Fallback>
            </mc:AlternateContent>
          </a:graphicData>
        </a:graphic>
      </p:graphicFrame>
      <p:sp>
        <p:nvSpPr>
          <p:cNvPr id="14" name="文本框 13"/>
          <p:cNvSpPr txBox="1"/>
          <p:nvPr/>
        </p:nvSpPr>
        <p:spPr>
          <a:xfrm>
            <a:off x="1256030" y="4864735"/>
            <a:ext cx="1185545" cy="521970"/>
          </a:xfrm>
          <a:prstGeom prst="rect">
            <a:avLst/>
          </a:prstGeom>
          <a:noFill/>
          <a:ln w="9525">
            <a:noFill/>
          </a:ln>
        </p:spPr>
        <p:txBody>
          <a:bodyPr wrap="square">
            <a:spAutoFit/>
          </a:bodyPr>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网孔</a:t>
            </a:r>
            <a:r>
              <a:rPr lang="en-US" altLang="zh-CN" sz="2800" b="0">
                <a:solidFill>
                  <a:srgbClr val="000000"/>
                </a:solidFill>
                <a:latin typeface="Times New Roman" panose="02020603050405020304" pitchFamily="18" charset="0"/>
                <a:cs typeface="Times New Roman" panose="02020603050405020304" pitchFamily="18" charset="0"/>
              </a:rPr>
              <a:t>2</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a:p>
        </p:txBody>
      </p:sp>
      <p:sp>
        <p:nvSpPr>
          <p:cNvPr id="15" name="文本框 14"/>
          <p:cNvSpPr txBox="1"/>
          <p:nvPr/>
        </p:nvSpPr>
        <p:spPr>
          <a:xfrm>
            <a:off x="1256030" y="5429885"/>
            <a:ext cx="1185545" cy="521970"/>
          </a:xfrm>
          <a:prstGeom prst="rect">
            <a:avLst/>
          </a:prstGeom>
          <a:noFill/>
          <a:ln w="9525">
            <a:noFill/>
          </a:ln>
        </p:spPr>
        <p:txBody>
          <a:bodyPr wrap="square">
            <a:spAutoFit/>
          </a:bodyPr>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网孔</a:t>
            </a:r>
            <a:r>
              <a:rPr lang="en-US" altLang="zh-CN" sz="2800" b="0">
                <a:solidFill>
                  <a:srgbClr val="000000"/>
                </a:solidFill>
                <a:latin typeface="Times New Roman" panose="02020603050405020304" pitchFamily="18" charset="0"/>
                <a:cs typeface="Times New Roman" panose="02020603050405020304" pitchFamily="18" charset="0"/>
              </a:rPr>
              <a:t>3</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a:p>
        </p:txBody>
      </p:sp>
      <p:sp>
        <p:nvSpPr>
          <p:cNvPr id="16" name="文本框 15"/>
          <p:cNvSpPr txBox="1"/>
          <p:nvPr/>
        </p:nvSpPr>
        <p:spPr>
          <a:xfrm>
            <a:off x="1256030" y="5890260"/>
            <a:ext cx="1185545" cy="521970"/>
          </a:xfrm>
          <a:prstGeom prst="rect">
            <a:avLst/>
          </a:prstGeom>
          <a:noFill/>
          <a:ln w="9525">
            <a:noFill/>
          </a:ln>
        </p:spPr>
        <p:txBody>
          <a:bodyPr wrap="square">
            <a:spAutoFit/>
          </a:bodyPr>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网孔</a:t>
            </a:r>
            <a:r>
              <a:rPr lang="en-US" altLang="zh-CN" sz="2800" b="0">
                <a:solidFill>
                  <a:srgbClr val="000000"/>
                </a:solidFill>
                <a:latin typeface="Times New Roman" panose="02020603050405020304" pitchFamily="18" charset="0"/>
                <a:cs typeface="Times New Roman" panose="02020603050405020304" pitchFamily="18" charset="0"/>
              </a:rPr>
              <a:t>4</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8"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a:xfrm>
            <a:off x="6567170" y="6356350"/>
            <a:ext cx="2133600" cy="365125"/>
          </a:xfrm>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173990" y="467360"/>
            <a:ext cx="9277985" cy="1082040"/>
          </a:xfrm>
          <a:prstGeom prst="rect">
            <a:avLst/>
          </a:prstGeom>
          <a:noFill/>
          <a:ln w="9525">
            <a:noFill/>
          </a:ln>
        </p:spPr>
        <p:txBody>
          <a:bodyPr wrap="square">
            <a:spAutoFit/>
          </a:bodyPr>
          <a:p>
            <a:pPr indent="266700" fontAlgn="auto">
              <a:lnSpc>
                <a:spcPct val="150000"/>
              </a:lnSpc>
            </a:pPr>
            <a:r>
              <a:rPr lang="en-US" altLang="zh-CN"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等效变换</a:t>
            </a:r>
            <a:r>
              <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的前提条件：</a:t>
            </a:r>
            <a:endPar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a:p>
            <a:pPr indent="266700" fontAlgn="auto">
              <a:lnSpc>
                <a:spcPct val="80000"/>
              </a:lnSpc>
            </a:pPr>
            <a:r>
              <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替代前后被替代部分的</a:t>
            </a:r>
            <a:r>
              <a:rPr lang="en-US" altLang="zh-CN" sz="2800" b="1">
                <a:solidFill>
                  <a:srgbClr val="3A00A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a:t>
            </a:r>
            <a:r>
              <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端之间的电压和电流保持不变。</a:t>
            </a:r>
            <a:endPar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21590" y="1647190"/>
            <a:ext cx="8679180" cy="521970"/>
          </a:xfrm>
          <a:prstGeom prst="rect">
            <a:avLst/>
          </a:prstGeom>
          <a:noFill/>
        </p:spPr>
        <p:txBody>
          <a:bodyPr wrap="square" rtlCol="0">
            <a:spAutoFit/>
          </a:bodyPr>
          <a:p>
            <a:pPr indent="266700" fontAlgn="auto">
              <a:lnSpc>
                <a:spcPct val="100000"/>
              </a:lnSpc>
            </a:pP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图</a:t>
            </a:r>
            <a:r>
              <a:rPr lang="en-US" altLang="zh-CN" sz="2800" b="1">
                <a:latin typeface="Times New Roman" panose="02020603050405020304" pitchFamily="18" charset="0"/>
                <a:cs typeface="Times New Roman" panose="02020603050405020304" pitchFamily="18" charset="0"/>
                <a:sym typeface="+mn-ea"/>
              </a:rPr>
              <a:t> (a)</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虚线框部分</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无源二端网络</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可等效为图</a:t>
            </a:r>
            <a:r>
              <a:rPr lang="en-US" altLang="zh-CN" sz="2800" b="1">
                <a:latin typeface="Times New Roman" panose="02020603050405020304" pitchFamily="18" charset="0"/>
                <a:cs typeface="Times New Roman" panose="02020603050405020304" pitchFamily="18" charset="0"/>
                <a:sym typeface="+mn-ea"/>
              </a:rPr>
              <a:t>(b)</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电阻</a:t>
            </a:r>
            <a:r>
              <a:rPr lang="en-US" altLang="zh-CN" sz="2800" b="1" i="1">
                <a:latin typeface="Times New Roman" panose="02020603050405020304" pitchFamily="18" charset="0"/>
                <a:cs typeface="Times New Roman" panose="02020603050405020304" pitchFamily="18" charset="0"/>
                <a:sym typeface="+mn-ea"/>
              </a:rPr>
              <a:t>R</a:t>
            </a:r>
            <a:r>
              <a:rPr lang="en-US" altLang="zh-CN" sz="2800" b="1" baseline="-25000">
                <a:latin typeface="Times New Roman" panose="02020603050405020304" pitchFamily="18" charset="0"/>
                <a:cs typeface="Times New Roman" panose="02020603050405020304" pitchFamily="18" charset="0"/>
                <a:sym typeface="+mn-ea"/>
              </a:rPr>
              <a:t>eq</a:t>
            </a:r>
            <a:endParaRPr lang="zh-CN" altLang="en-US" sz="2800" b="1">
              <a:latin typeface="Times New Roman" panose="02020603050405020304" pitchFamily="18" charset="0"/>
              <a:cs typeface="Times New Roman" panose="02020603050405020304" pitchFamily="18" charset="0"/>
              <a:sym typeface="+mn-ea"/>
            </a:endParaRPr>
          </a:p>
        </p:txBody>
      </p:sp>
      <p:graphicFrame>
        <p:nvGraphicFramePr>
          <p:cNvPr id="5" name="对象 -2147482281"/>
          <p:cNvGraphicFramePr>
            <a:graphicFrameLocks noChangeAspect="1"/>
          </p:cNvGraphicFramePr>
          <p:nvPr/>
        </p:nvGraphicFramePr>
        <p:xfrm>
          <a:off x="179705" y="2564130"/>
          <a:ext cx="8362315" cy="3122930"/>
        </p:xfrm>
        <a:graphic>
          <a:graphicData uri="http://schemas.openxmlformats.org/presentationml/2006/ole">
            <mc:AlternateContent xmlns:mc="http://schemas.openxmlformats.org/markup-compatibility/2006">
              <mc:Choice xmlns:v="urn:schemas-microsoft-com:vml" Requires="v">
                <p:oleObj spid="_x0000_s7" name="" r:id="rId1" imgW="4025900" imgH="3606800" progId="Visio.Drawing.11">
                  <p:embed/>
                </p:oleObj>
              </mc:Choice>
              <mc:Fallback>
                <p:oleObj name="" r:id="rId1" imgW="4025900" imgH="3606800" progId="Visio.Drawing.11">
                  <p:embed/>
                  <p:pic>
                    <p:nvPicPr>
                      <p:cNvPr id="0" name="图片 6"/>
                      <p:cNvPicPr/>
                      <p:nvPr/>
                    </p:nvPicPr>
                    <p:blipFill>
                      <a:blip r:embed="rId2"/>
                      <a:srcRect b="50636"/>
                      <a:stretch>
                        <a:fillRect/>
                      </a:stretch>
                    </p:blipFill>
                    <p:spPr>
                      <a:xfrm>
                        <a:off x="179705" y="2564130"/>
                        <a:ext cx="8362315" cy="312293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10" name="文本框 109"/>
          <p:cNvSpPr txBox="1"/>
          <p:nvPr/>
        </p:nvSpPr>
        <p:spPr>
          <a:xfrm>
            <a:off x="29845" y="4280535"/>
            <a:ext cx="2130425" cy="521970"/>
          </a:xfrm>
          <a:prstGeom prst="rect">
            <a:avLst/>
          </a:prstGeom>
          <a:noFill/>
          <a:ln w="9525">
            <a:noFill/>
          </a:ln>
        </p:spPr>
        <p:txBody>
          <a:bodyPr wrap="square">
            <a:spAutoFit/>
          </a:bodyPr>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各支路电流</a:t>
            </a:r>
            <a:r>
              <a:rPr lang="en-US" altLang="zh-CN" sz="2800" b="0">
                <a:solidFill>
                  <a:srgbClr val="000000"/>
                </a:solidFill>
                <a:latin typeface="Times New Roman" panose="02020603050405020304" pitchFamily="18" charset="0"/>
                <a:cs typeface="Times New Roman" panose="02020603050405020304" pitchFamily="18" charset="0"/>
              </a:rPr>
              <a:t>:</a:t>
            </a:r>
            <a:endParaRPr lang="zh-CN" altLang="en-US" sz="2800"/>
          </a:p>
        </p:txBody>
      </p:sp>
      <p:sp>
        <p:nvSpPr>
          <p:cNvPr id="17" name="文本框 16"/>
          <p:cNvSpPr txBox="1"/>
          <p:nvPr/>
        </p:nvSpPr>
        <p:spPr>
          <a:xfrm>
            <a:off x="350520" y="885190"/>
            <a:ext cx="1605280" cy="521970"/>
          </a:xfrm>
          <a:prstGeom prst="rect">
            <a:avLst/>
          </a:prstGeom>
          <a:noFill/>
        </p:spPr>
        <p:txBody>
          <a:bodyPr wrap="none" rtlCol="0" anchor="t">
            <a:spAutoFit/>
          </a:bodyPr>
          <a:p>
            <a:pPr>
              <a:defRPr/>
            </a:pPr>
            <a:r>
              <a:rPr lang="en-US" altLang="en-US" sz="2800" dirty="0">
                <a:sym typeface="+mn-ea"/>
              </a:rPr>
              <a:t>整理得：</a:t>
            </a:r>
            <a:endParaRPr lang="en-US" altLang="en-US" sz="2800" dirty="0">
              <a:sym typeface="+mn-ea"/>
            </a:endParaRPr>
          </a:p>
        </p:txBody>
      </p:sp>
      <p:graphicFrame>
        <p:nvGraphicFramePr>
          <p:cNvPr id="5" name="对象 -2147482513"/>
          <p:cNvGraphicFramePr>
            <a:graphicFrameLocks noChangeAspect="1"/>
          </p:cNvGraphicFramePr>
          <p:nvPr/>
        </p:nvGraphicFramePr>
        <p:xfrm>
          <a:off x="3657600" y="472440"/>
          <a:ext cx="2381885" cy="2056130"/>
        </p:xfrm>
        <a:graphic>
          <a:graphicData uri="http://schemas.openxmlformats.org/presentationml/2006/ole">
            <mc:AlternateContent xmlns:mc="http://schemas.openxmlformats.org/markup-compatibility/2006">
              <mc:Choice xmlns:v="urn:schemas-microsoft-com:vml" Requires="v">
                <p:oleObj spid="_x0000_s18" name="" r:id="rId1" imgW="939800" imgH="914400" progId="Equation.DSMT4">
                  <p:embed/>
                </p:oleObj>
              </mc:Choice>
              <mc:Fallback>
                <p:oleObj name="" r:id="rId1" imgW="939800" imgH="914400" progId="Equation.DSMT4">
                  <p:embed/>
                  <p:pic>
                    <p:nvPicPr>
                      <p:cNvPr id="0" name="图片 17"/>
                      <p:cNvPicPr/>
                      <p:nvPr/>
                    </p:nvPicPr>
                    <p:blipFill>
                      <a:blip r:embed="rId2"/>
                      <a:stretch>
                        <a:fillRect/>
                      </a:stretch>
                    </p:blipFill>
                    <p:spPr>
                      <a:xfrm>
                        <a:off x="3657600" y="472440"/>
                        <a:ext cx="2381885" cy="2056130"/>
                      </a:xfrm>
                      <a:prstGeom prst="rect">
                        <a:avLst/>
                      </a:prstGeom>
                      <a:noFill/>
                      <a:ln w="38100">
                        <a:noFill/>
                        <a:miter/>
                      </a:ln>
                    </p:spPr>
                  </p:pic>
                </p:oleObj>
              </mc:Fallback>
            </mc:AlternateContent>
          </a:graphicData>
        </a:graphic>
      </p:graphicFrame>
      <p:sp>
        <p:nvSpPr>
          <p:cNvPr id="19" name="文本框 18"/>
          <p:cNvSpPr txBox="1"/>
          <p:nvPr/>
        </p:nvSpPr>
        <p:spPr>
          <a:xfrm>
            <a:off x="-45085" y="2367915"/>
            <a:ext cx="3593465" cy="521970"/>
          </a:xfrm>
          <a:prstGeom prst="rect">
            <a:avLst/>
          </a:prstGeom>
          <a:noFill/>
          <a:ln w="9525">
            <a:noFill/>
          </a:ln>
        </p:spPr>
        <p:txBody>
          <a:bodyPr wrap="square">
            <a:spAutoFit/>
          </a:bodyPr>
          <a:p>
            <a:pPr indent="0"/>
            <a:r>
              <a:rPr lang="en-US" altLang="zh-CN" sz="2800">
                <a:latin typeface="Times New Roman" panose="02020603050405020304" pitchFamily="18" charset="0"/>
                <a:cs typeface="Times New Roman" panose="02020603050405020304" pitchFamily="18" charset="0"/>
              </a:rPr>
              <a:t>④</a:t>
            </a:r>
            <a:r>
              <a:rPr lang="zh-CN" altLang="en-US" sz="2800">
                <a:solidFill>
                  <a:srgbClr val="000000"/>
                </a:solidFill>
                <a:latin typeface="宋体" panose="02010600030101010101" pitchFamily="2" charset="-122"/>
                <a:ea typeface="宋体" panose="02010600030101010101" pitchFamily="2" charset="-122"/>
                <a:cs typeface="宋体" panose="02010600030101010101" pitchFamily="2" charset="-122"/>
              </a:rPr>
              <a:t>解方程组求得：</a:t>
            </a:r>
            <a:endParaRPr lang="zh-CN" altLang="en-US" sz="2800"/>
          </a:p>
        </p:txBody>
      </p:sp>
      <p:graphicFrame>
        <p:nvGraphicFramePr>
          <p:cNvPr id="6" name="对象 -2147482512"/>
          <p:cNvGraphicFramePr>
            <a:graphicFrameLocks noChangeAspect="1"/>
          </p:cNvGraphicFramePr>
          <p:nvPr/>
        </p:nvGraphicFramePr>
        <p:xfrm>
          <a:off x="3657600" y="2489835"/>
          <a:ext cx="2265045" cy="1671320"/>
        </p:xfrm>
        <a:graphic>
          <a:graphicData uri="http://schemas.openxmlformats.org/presentationml/2006/ole">
            <mc:AlternateContent xmlns:mc="http://schemas.openxmlformats.org/markup-compatibility/2006">
              <mc:Choice xmlns:v="urn:schemas-microsoft-com:vml" Requires="v">
                <p:oleObj spid="_x0000_s20" name="" r:id="rId3" imgW="977900" imgH="685800" progId="Equation.DSMT4">
                  <p:embed/>
                </p:oleObj>
              </mc:Choice>
              <mc:Fallback>
                <p:oleObj name="" r:id="rId3" imgW="977900" imgH="685800" progId="Equation.DSMT4">
                  <p:embed/>
                  <p:pic>
                    <p:nvPicPr>
                      <p:cNvPr id="0" name="图片 19"/>
                      <p:cNvPicPr/>
                      <p:nvPr/>
                    </p:nvPicPr>
                    <p:blipFill>
                      <a:blip r:embed="rId4"/>
                      <a:stretch>
                        <a:fillRect/>
                      </a:stretch>
                    </p:blipFill>
                    <p:spPr>
                      <a:xfrm>
                        <a:off x="3657600" y="2489835"/>
                        <a:ext cx="2265045" cy="1671320"/>
                      </a:xfrm>
                      <a:prstGeom prst="rect">
                        <a:avLst/>
                      </a:prstGeom>
                      <a:noFill/>
                      <a:ln w="38100">
                        <a:noFill/>
                        <a:miter/>
                      </a:ln>
                    </p:spPr>
                  </p:pic>
                </p:oleObj>
              </mc:Fallback>
            </mc:AlternateContent>
          </a:graphicData>
        </a:graphic>
      </p:graphicFrame>
      <p:graphicFrame>
        <p:nvGraphicFramePr>
          <p:cNvPr id="2" name="对象 -2147482511"/>
          <p:cNvGraphicFramePr>
            <a:graphicFrameLocks noChangeAspect="1"/>
          </p:cNvGraphicFramePr>
          <p:nvPr/>
        </p:nvGraphicFramePr>
        <p:xfrm>
          <a:off x="2164080" y="4233545"/>
          <a:ext cx="2430145" cy="579120"/>
        </p:xfrm>
        <a:graphic>
          <a:graphicData uri="http://schemas.openxmlformats.org/presentationml/2006/ole">
            <mc:AlternateContent xmlns:mc="http://schemas.openxmlformats.org/markup-compatibility/2006">
              <mc:Choice xmlns:v="urn:schemas-microsoft-com:vml" Requires="v">
                <p:oleObj spid="_x0000_s3076" name="" r:id="rId5" imgW="1016000" imgH="228600" progId="Equation.DSMT4">
                  <p:embed/>
                </p:oleObj>
              </mc:Choice>
              <mc:Fallback>
                <p:oleObj name="" r:id="rId5" imgW="1016000" imgH="228600" progId="Equation.DSMT4">
                  <p:embed/>
                  <p:pic>
                    <p:nvPicPr>
                      <p:cNvPr id="0" name="图片 3075"/>
                      <p:cNvPicPr/>
                      <p:nvPr/>
                    </p:nvPicPr>
                    <p:blipFill>
                      <a:blip r:embed="rId6"/>
                      <a:stretch>
                        <a:fillRect/>
                      </a:stretch>
                    </p:blipFill>
                    <p:spPr>
                      <a:xfrm>
                        <a:off x="2164080" y="4233545"/>
                        <a:ext cx="2430145" cy="579120"/>
                      </a:xfrm>
                      <a:prstGeom prst="rect">
                        <a:avLst/>
                      </a:prstGeom>
                      <a:noFill/>
                      <a:ln w="38100">
                        <a:noFill/>
                        <a:miter/>
                      </a:ln>
                    </p:spPr>
                  </p:pic>
                </p:oleObj>
              </mc:Fallback>
            </mc:AlternateContent>
          </a:graphicData>
        </a:graphic>
      </p:graphicFrame>
      <p:graphicFrame>
        <p:nvGraphicFramePr>
          <p:cNvPr id="7" name="对象 -2147482510"/>
          <p:cNvGraphicFramePr>
            <a:graphicFrameLocks noChangeAspect="1"/>
          </p:cNvGraphicFramePr>
          <p:nvPr/>
        </p:nvGraphicFramePr>
        <p:xfrm>
          <a:off x="4747260" y="4161155"/>
          <a:ext cx="2218690" cy="565785"/>
        </p:xfrm>
        <a:graphic>
          <a:graphicData uri="http://schemas.openxmlformats.org/presentationml/2006/ole">
            <mc:AlternateContent xmlns:mc="http://schemas.openxmlformats.org/markup-compatibility/2006">
              <mc:Choice xmlns:v="urn:schemas-microsoft-com:vml" Requires="v">
                <p:oleObj spid="_x0000_s8" name="" r:id="rId7" imgW="977900" imgH="228600" progId="Equation.DSMT4">
                  <p:embed/>
                </p:oleObj>
              </mc:Choice>
              <mc:Fallback>
                <p:oleObj name="" r:id="rId7" imgW="977900" imgH="228600" progId="Equation.DSMT4">
                  <p:embed/>
                  <p:pic>
                    <p:nvPicPr>
                      <p:cNvPr id="0" name="图片 6"/>
                      <p:cNvPicPr/>
                      <p:nvPr/>
                    </p:nvPicPr>
                    <p:blipFill>
                      <a:blip r:embed="rId8"/>
                      <a:stretch>
                        <a:fillRect/>
                      </a:stretch>
                    </p:blipFill>
                    <p:spPr>
                      <a:xfrm>
                        <a:off x="4747260" y="4161155"/>
                        <a:ext cx="2218690" cy="565785"/>
                      </a:xfrm>
                      <a:prstGeom prst="rect">
                        <a:avLst/>
                      </a:prstGeom>
                      <a:noFill/>
                      <a:ln w="38100">
                        <a:noFill/>
                        <a:miter/>
                      </a:ln>
                    </p:spPr>
                  </p:pic>
                </p:oleObj>
              </mc:Fallback>
            </mc:AlternateContent>
          </a:graphicData>
        </a:graphic>
      </p:graphicFrame>
      <p:graphicFrame>
        <p:nvGraphicFramePr>
          <p:cNvPr id="9" name="对象 -2147482509"/>
          <p:cNvGraphicFramePr>
            <a:graphicFrameLocks noChangeAspect="1"/>
          </p:cNvGraphicFramePr>
          <p:nvPr/>
        </p:nvGraphicFramePr>
        <p:xfrm>
          <a:off x="105410" y="4804410"/>
          <a:ext cx="3030220" cy="608330"/>
        </p:xfrm>
        <a:graphic>
          <a:graphicData uri="http://schemas.openxmlformats.org/presentationml/2006/ole">
            <mc:AlternateContent xmlns:mc="http://schemas.openxmlformats.org/markup-compatibility/2006">
              <mc:Choice xmlns:v="urn:schemas-microsoft-com:vml" Requires="v">
                <p:oleObj spid="_x0000_s10" name="" r:id="rId9" imgW="1231265" imgH="228600" progId="Equation.DSMT4">
                  <p:embed/>
                </p:oleObj>
              </mc:Choice>
              <mc:Fallback>
                <p:oleObj name="" r:id="rId9" imgW="1231265" imgH="228600" progId="Equation.DSMT4">
                  <p:embed/>
                  <p:pic>
                    <p:nvPicPr>
                      <p:cNvPr id="0" name="图片 7"/>
                      <p:cNvPicPr/>
                      <p:nvPr/>
                    </p:nvPicPr>
                    <p:blipFill>
                      <a:blip r:embed="rId10"/>
                      <a:stretch>
                        <a:fillRect/>
                      </a:stretch>
                    </p:blipFill>
                    <p:spPr>
                      <a:xfrm>
                        <a:off x="105410" y="4804410"/>
                        <a:ext cx="3030220" cy="608330"/>
                      </a:xfrm>
                      <a:prstGeom prst="rect">
                        <a:avLst/>
                      </a:prstGeom>
                      <a:noFill/>
                      <a:ln w="38100">
                        <a:noFill/>
                        <a:miter/>
                      </a:ln>
                    </p:spPr>
                  </p:pic>
                </p:oleObj>
              </mc:Fallback>
            </mc:AlternateContent>
          </a:graphicData>
        </a:graphic>
      </p:graphicFrame>
      <p:graphicFrame>
        <p:nvGraphicFramePr>
          <p:cNvPr id="11" name="对象 -2147482508"/>
          <p:cNvGraphicFramePr>
            <a:graphicFrameLocks noChangeAspect="1"/>
          </p:cNvGraphicFramePr>
          <p:nvPr/>
        </p:nvGraphicFramePr>
        <p:xfrm>
          <a:off x="3187065" y="4804410"/>
          <a:ext cx="2935605" cy="672465"/>
        </p:xfrm>
        <a:graphic>
          <a:graphicData uri="http://schemas.openxmlformats.org/presentationml/2006/ole">
            <mc:AlternateContent xmlns:mc="http://schemas.openxmlformats.org/markup-compatibility/2006">
              <mc:Choice xmlns:v="urn:schemas-microsoft-com:vml" Requires="v">
                <p:oleObj spid="_x0000_s12" name="" r:id="rId11" imgW="1155700" imgH="228600" progId="Equation.DSMT4">
                  <p:embed/>
                </p:oleObj>
              </mc:Choice>
              <mc:Fallback>
                <p:oleObj name="" r:id="rId11" imgW="1155700" imgH="228600" progId="Equation.DSMT4">
                  <p:embed/>
                  <p:pic>
                    <p:nvPicPr>
                      <p:cNvPr id="0" name="图片 8"/>
                      <p:cNvPicPr/>
                      <p:nvPr/>
                    </p:nvPicPr>
                    <p:blipFill>
                      <a:blip r:embed="rId12"/>
                      <a:stretch>
                        <a:fillRect/>
                      </a:stretch>
                    </p:blipFill>
                    <p:spPr>
                      <a:xfrm>
                        <a:off x="3187065" y="4804410"/>
                        <a:ext cx="2935605" cy="672465"/>
                      </a:xfrm>
                      <a:prstGeom prst="rect">
                        <a:avLst/>
                      </a:prstGeom>
                      <a:noFill/>
                      <a:ln w="38100">
                        <a:noFill/>
                        <a:miter/>
                      </a:ln>
                    </p:spPr>
                  </p:pic>
                </p:oleObj>
              </mc:Fallback>
            </mc:AlternateContent>
          </a:graphicData>
        </a:graphic>
      </p:graphicFrame>
      <p:graphicFrame>
        <p:nvGraphicFramePr>
          <p:cNvPr id="13" name="对象 -2147482507"/>
          <p:cNvGraphicFramePr>
            <a:graphicFrameLocks noChangeAspect="1"/>
          </p:cNvGraphicFramePr>
          <p:nvPr/>
        </p:nvGraphicFramePr>
        <p:xfrm>
          <a:off x="6469380" y="4803775"/>
          <a:ext cx="2251710" cy="672465"/>
        </p:xfrm>
        <a:graphic>
          <a:graphicData uri="http://schemas.openxmlformats.org/presentationml/2006/ole">
            <mc:AlternateContent xmlns:mc="http://schemas.openxmlformats.org/markup-compatibility/2006">
              <mc:Choice xmlns:v="urn:schemas-microsoft-com:vml" Requires="v">
                <p:oleObj spid="_x0000_s14" name="" r:id="rId13" imgW="762000" imgH="228600" progId="Equation.DSMT4">
                  <p:embed/>
                </p:oleObj>
              </mc:Choice>
              <mc:Fallback>
                <p:oleObj name="" r:id="rId13" imgW="762000" imgH="228600" progId="Equation.DSMT4">
                  <p:embed/>
                  <p:pic>
                    <p:nvPicPr>
                      <p:cNvPr id="0" name="图片 9"/>
                      <p:cNvPicPr/>
                      <p:nvPr/>
                    </p:nvPicPr>
                    <p:blipFill>
                      <a:blip r:embed="rId14"/>
                      <a:stretch>
                        <a:fillRect/>
                      </a:stretch>
                    </p:blipFill>
                    <p:spPr>
                      <a:xfrm>
                        <a:off x="6469380" y="4803775"/>
                        <a:ext cx="2251710" cy="672465"/>
                      </a:xfrm>
                      <a:prstGeom prst="rect">
                        <a:avLst/>
                      </a:prstGeom>
                      <a:noFill/>
                      <a:ln w="38100">
                        <a:noFill/>
                        <a:miter/>
                      </a:ln>
                    </p:spPr>
                  </p:pic>
                </p:oleObj>
              </mc:Fallback>
            </mc:AlternateContent>
          </a:graphicData>
        </a:graphic>
      </p:graphicFrame>
      <p:graphicFrame>
        <p:nvGraphicFramePr>
          <p:cNvPr id="15" name="对象 -2147482506"/>
          <p:cNvGraphicFramePr>
            <a:graphicFrameLocks noChangeAspect="1"/>
          </p:cNvGraphicFramePr>
          <p:nvPr/>
        </p:nvGraphicFramePr>
        <p:xfrm>
          <a:off x="-25400" y="5549265"/>
          <a:ext cx="2838450" cy="579755"/>
        </p:xfrm>
        <a:graphic>
          <a:graphicData uri="http://schemas.openxmlformats.org/presentationml/2006/ole">
            <mc:AlternateContent xmlns:mc="http://schemas.openxmlformats.org/markup-compatibility/2006">
              <mc:Choice xmlns:v="urn:schemas-microsoft-com:vml" Requires="v">
                <p:oleObj spid="_x0000_s16" name="" r:id="rId15" imgW="1308100" imgH="241300" progId="Equation.DSMT4">
                  <p:embed/>
                </p:oleObj>
              </mc:Choice>
              <mc:Fallback>
                <p:oleObj name="" r:id="rId15" imgW="1308100" imgH="241300" progId="Equation.DSMT4">
                  <p:embed/>
                  <p:pic>
                    <p:nvPicPr>
                      <p:cNvPr id="0" name="图片 10"/>
                      <p:cNvPicPr/>
                      <p:nvPr/>
                    </p:nvPicPr>
                    <p:blipFill>
                      <a:blip r:embed="rId16"/>
                      <a:stretch>
                        <a:fillRect/>
                      </a:stretch>
                    </p:blipFill>
                    <p:spPr>
                      <a:xfrm>
                        <a:off x="-25400" y="5549265"/>
                        <a:ext cx="2838450" cy="579755"/>
                      </a:xfrm>
                      <a:prstGeom prst="rect">
                        <a:avLst/>
                      </a:prstGeom>
                      <a:noFill/>
                      <a:ln w="38100">
                        <a:noFill/>
                        <a:miter/>
                      </a:ln>
                    </p:spPr>
                  </p:pic>
                </p:oleObj>
              </mc:Fallback>
            </mc:AlternateContent>
          </a:graphicData>
        </a:graphic>
      </p:graphicFrame>
      <p:graphicFrame>
        <p:nvGraphicFramePr>
          <p:cNvPr id="21" name="对象 -2147482505"/>
          <p:cNvGraphicFramePr>
            <a:graphicFrameLocks noChangeAspect="1"/>
          </p:cNvGraphicFramePr>
          <p:nvPr/>
        </p:nvGraphicFramePr>
        <p:xfrm>
          <a:off x="2854325" y="5532120"/>
          <a:ext cx="3185160" cy="625475"/>
        </p:xfrm>
        <a:graphic>
          <a:graphicData uri="http://schemas.openxmlformats.org/presentationml/2006/ole">
            <mc:AlternateContent xmlns:mc="http://schemas.openxmlformats.org/markup-compatibility/2006">
              <mc:Choice xmlns:v="urn:schemas-microsoft-com:vml" Requires="v">
                <p:oleObj spid="_x0000_s22" name="" r:id="rId17" imgW="1231265" imgH="241300" progId="Equation.DSMT4">
                  <p:embed/>
                </p:oleObj>
              </mc:Choice>
              <mc:Fallback>
                <p:oleObj name="" r:id="rId17" imgW="1231265" imgH="241300" progId="Equation.DSMT4">
                  <p:embed/>
                  <p:pic>
                    <p:nvPicPr>
                      <p:cNvPr id="0" name="图片 11"/>
                      <p:cNvPicPr/>
                      <p:nvPr/>
                    </p:nvPicPr>
                    <p:blipFill>
                      <a:blip r:embed="rId18"/>
                      <a:stretch>
                        <a:fillRect/>
                      </a:stretch>
                    </p:blipFill>
                    <p:spPr>
                      <a:xfrm>
                        <a:off x="2854325" y="5532120"/>
                        <a:ext cx="3185160" cy="625475"/>
                      </a:xfrm>
                      <a:prstGeom prst="rect">
                        <a:avLst/>
                      </a:prstGeom>
                      <a:noFill/>
                      <a:ln w="38100">
                        <a:noFill/>
                        <a:miter/>
                      </a:ln>
                    </p:spPr>
                  </p:pic>
                </p:oleObj>
              </mc:Fallback>
            </mc:AlternateContent>
          </a:graphicData>
        </a:graphic>
      </p:graphicFrame>
      <p:graphicFrame>
        <p:nvGraphicFramePr>
          <p:cNvPr id="23" name="对象 -2147482504"/>
          <p:cNvGraphicFramePr>
            <a:graphicFrameLocks noChangeAspect="1"/>
          </p:cNvGraphicFramePr>
          <p:nvPr/>
        </p:nvGraphicFramePr>
        <p:xfrm>
          <a:off x="6315075" y="5476875"/>
          <a:ext cx="2653665" cy="639445"/>
        </p:xfrm>
        <a:graphic>
          <a:graphicData uri="http://schemas.openxmlformats.org/presentationml/2006/ole">
            <mc:AlternateContent xmlns:mc="http://schemas.openxmlformats.org/markup-compatibility/2006">
              <mc:Choice xmlns:v="urn:schemas-microsoft-com:vml" Requires="v">
                <p:oleObj spid="_x0000_s24" name="" r:id="rId19" imgW="1002665" imgH="241300" progId="Equation.DSMT4">
                  <p:embed/>
                </p:oleObj>
              </mc:Choice>
              <mc:Fallback>
                <p:oleObj name="" r:id="rId19" imgW="1002665" imgH="241300" progId="Equation.DSMT4">
                  <p:embed/>
                  <p:pic>
                    <p:nvPicPr>
                      <p:cNvPr id="0" name="图片 12"/>
                      <p:cNvPicPr/>
                      <p:nvPr/>
                    </p:nvPicPr>
                    <p:blipFill>
                      <a:blip r:embed="rId20"/>
                      <a:stretch>
                        <a:fillRect/>
                      </a:stretch>
                    </p:blipFill>
                    <p:spPr>
                      <a:xfrm>
                        <a:off x="6315075" y="5476875"/>
                        <a:ext cx="2653665" cy="63944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0"/>
                                        </p:tgtEl>
                                        <p:attrNameLst>
                                          <p:attrName>style.visibility</p:attrName>
                                        </p:attrNameLst>
                                      </p:cBhvr>
                                      <p:to>
                                        <p:strVal val="visible"/>
                                      </p:to>
                                    </p:set>
                                    <p:anim calcmode="lin" valueType="num">
                                      <p:cBhvr additive="base">
                                        <p:cTn id="27" dur="500" fill="hold"/>
                                        <p:tgtEl>
                                          <p:spTgt spid="110"/>
                                        </p:tgtEl>
                                        <p:attrNameLst>
                                          <p:attrName>ppt_x</p:attrName>
                                        </p:attrNameLst>
                                      </p:cBhvr>
                                      <p:tavLst>
                                        <p:tav tm="0">
                                          <p:val>
                                            <p:strVal val="#ppt_x"/>
                                          </p:val>
                                        </p:tav>
                                        <p:tav tm="100000">
                                          <p:val>
                                            <p:strVal val="#ppt_x"/>
                                          </p:val>
                                        </p:tav>
                                      </p:tavLst>
                                    </p:anim>
                                    <p:anim calcmode="lin" valueType="num">
                                      <p:cBhvr additive="base">
                                        <p:cTn id="2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1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10" name="文本框 109"/>
          <p:cNvSpPr txBox="1"/>
          <p:nvPr/>
        </p:nvSpPr>
        <p:spPr>
          <a:xfrm>
            <a:off x="22225" y="826135"/>
            <a:ext cx="5649595" cy="521970"/>
          </a:xfrm>
          <a:prstGeom prst="rect">
            <a:avLst/>
          </a:prstGeom>
          <a:noFill/>
          <a:ln w="9525">
            <a:noFill/>
          </a:ln>
        </p:spPr>
        <p:txBody>
          <a:bodyPr wrap="square">
            <a:spAutoFit/>
          </a:bodyPr>
          <a:p>
            <a:pPr indent="266700"/>
            <a:r>
              <a:rPr lang="en-US" altLang="zh-CN"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2  </a:t>
            </a:r>
            <a:r>
              <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网孔电流法与无伴电流源问题</a:t>
            </a:r>
            <a:endPar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51435" y="4881880"/>
            <a:ext cx="7956550" cy="1124585"/>
          </a:xfrm>
          <a:prstGeom prst="rect">
            <a:avLst/>
          </a:prstGeom>
          <a:noFill/>
          <a:ln w="9525">
            <a:noFill/>
          </a:ln>
        </p:spPr>
        <p:txBody>
          <a:bodyPr wrap="square">
            <a:spAutoFit/>
          </a:bodyPr>
          <a:p>
            <a:pPr indent="266700">
              <a:lnSpc>
                <a:spcPct val="120000"/>
              </a:lnSpc>
            </a:pPr>
            <a:r>
              <a:rPr lang="zh-CN" altLang="en-US" sz="2800" b="1">
                <a:latin typeface="宋体" panose="02010600030101010101" pitchFamily="2" charset="-122"/>
                <a:ea typeface="宋体" panose="02010600030101010101" pitchFamily="2" charset="-122"/>
                <a:cs typeface="宋体" panose="02010600030101010101" pitchFamily="2" charset="-122"/>
              </a:rPr>
              <a:t>（</a:t>
            </a:r>
            <a:r>
              <a:rPr lang="en-US" altLang="zh-CN" sz="2800" b="1">
                <a:latin typeface="宋体" panose="02010600030101010101" pitchFamily="2" charset="-122"/>
                <a:ea typeface="宋体" panose="02010600030101010101" pitchFamily="2" charset="-122"/>
                <a:cs typeface="宋体" panose="02010600030101010101" pitchFamily="2" charset="-122"/>
              </a:rPr>
              <a:t>2</a:t>
            </a:r>
            <a:r>
              <a:rPr lang="zh-CN" altLang="en-US" sz="2800" b="1">
                <a:latin typeface="宋体" panose="02010600030101010101" pitchFamily="2" charset="-122"/>
                <a:ea typeface="宋体" panose="02010600030101010101" pitchFamily="2" charset="-122"/>
                <a:cs typeface="宋体" panose="02010600030101010101" pitchFamily="2" charset="-122"/>
              </a:rPr>
              <a:t>）</a:t>
            </a:r>
            <a:r>
              <a:rPr lang="zh-CN" altLang="en-US" sz="2800" b="1">
                <a:solidFill>
                  <a:srgbClr val="3A00AB"/>
                </a:solidFill>
                <a:latin typeface="宋体" panose="02010600030101010101" pitchFamily="2" charset="-122"/>
                <a:ea typeface="宋体" panose="02010600030101010101" pitchFamily="2" charset="-122"/>
                <a:cs typeface="宋体" panose="02010600030101010101" pitchFamily="2" charset="-122"/>
              </a:rPr>
              <a:t>适当选取回路</a:t>
            </a:r>
            <a:r>
              <a:rPr lang="zh-CN" altLang="en-US" sz="2800" b="1">
                <a:latin typeface="宋体" panose="02010600030101010101" pitchFamily="2" charset="-122"/>
                <a:ea typeface="宋体" panose="02010600030101010101" pitchFamily="2" charset="-122"/>
                <a:cs typeface="宋体" panose="02010600030101010101" pitchFamily="2" charset="-122"/>
              </a:rPr>
              <a:t>，</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使理想电流源仅出现在一个回路中，且它的电流就是这个回路的回路电流。</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348105"/>
            <a:ext cx="7556500" cy="953135"/>
          </a:xfrm>
          <a:prstGeom prst="rect">
            <a:avLst/>
          </a:prstGeom>
          <a:noFill/>
        </p:spPr>
        <p:txBody>
          <a:bodyPr wrap="square" rtlCol="0" anchor="t">
            <a:spAutoFit/>
          </a:bodyPr>
          <a:p>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rPr>
              <a:t>如果电路里出现无伴电流源支路，需要进行一定的处理。有两种处理方法：</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文本框 5"/>
          <p:cNvSpPr txBox="1"/>
          <p:nvPr/>
        </p:nvSpPr>
        <p:spPr>
          <a:xfrm>
            <a:off x="250825" y="2301240"/>
            <a:ext cx="8435340" cy="2675255"/>
          </a:xfrm>
          <a:prstGeom prst="rect">
            <a:avLst/>
          </a:prstGeom>
          <a:noFill/>
        </p:spPr>
        <p:txBody>
          <a:bodyPr wrap="square" rtlCol="0" anchor="t">
            <a:spAutoFit/>
          </a:bodyPr>
          <a:p>
            <a:pPr indent="266700" algn="l">
              <a:lnSpc>
                <a:spcPct val="120000"/>
              </a:lnSpc>
            </a:pP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b="1">
                <a:solidFill>
                  <a:srgbClr val="3A00AB"/>
                </a:solidFill>
                <a:latin typeface="宋体" panose="02010600030101010101" pitchFamily="2" charset="-122"/>
                <a:ea typeface="宋体" panose="02010600030101010101" pitchFamily="2" charset="-122"/>
                <a:cs typeface="宋体" panose="02010600030101010101" pitchFamily="2" charset="-122"/>
                <a:sym typeface="+mn-ea"/>
              </a:rPr>
              <a:t>增加方程</a:t>
            </a:r>
            <a:r>
              <a:rPr lang="en-US" altLang="zh-CN" sz="2800" b="1">
                <a:solidFill>
                  <a:srgbClr val="3A00AB"/>
                </a:solidFill>
                <a:latin typeface="Times New Roman" panose="02020603050405020304" pitchFamily="18" charset="0"/>
                <a:cs typeface="Times New Roman" panose="02020603050405020304" pitchFamily="18" charset="0"/>
                <a:sym typeface="+mn-ea"/>
              </a:rPr>
              <a:t>(</a:t>
            </a:r>
            <a:r>
              <a:rPr lang="zh-CN" altLang="en-US" sz="2800" b="1">
                <a:solidFill>
                  <a:srgbClr val="3A00AB"/>
                </a:solidFill>
                <a:latin typeface="宋体" panose="02010600030101010101" pitchFamily="2" charset="-122"/>
                <a:ea typeface="宋体" panose="02010600030101010101" pitchFamily="2" charset="-122"/>
                <a:cs typeface="宋体" panose="02010600030101010101" pitchFamily="2" charset="-122"/>
                <a:sym typeface="+mn-ea"/>
              </a:rPr>
              <a:t>及增加变量法</a:t>
            </a:r>
            <a:r>
              <a:rPr lang="en-US" altLang="zh-CN" sz="2800" b="1">
                <a:solidFill>
                  <a:srgbClr val="3A00AB"/>
                </a:solidFill>
                <a:latin typeface="Times New Roman" panose="02020603050405020304" pitchFamily="18" charset="0"/>
                <a:cs typeface="Times New Roman" panose="02020603050405020304" pitchFamily="18" charset="0"/>
                <a:sym typeface="+mn-ea"/>
              </a:rPr>
              <a:t>)</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rPr>
              <a:t>理想电流源的电流已知电压未知，没办法列</a:t>
            </a:r>
            <a:r>
              <a:rPr lang="en-US" altLang="zh-CN" sz="2800" b="1">
                <a:solidFill>
                  <a:srgbClr val="005200"/>
                </a:solidFill>
                <a:latin typeface="Times New Roman" panose="02020603050405020304" pitchFamily="18" charset="0"/>
                <a:cs typeface="Times New Roman" panose="02020603050405020304" pitchFamily="18" charset="0"/>
                <a:sym typeface="+mn-ea"/>
              </a:rPr>
              <a:t>KVL</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rPr>
              <a:t>方程，假设理想电流源的端电压</a:t>
            </a:r>
            <a:r>
              <a:rPr lang="en-US" altLang="zh-CN" sz="2800" b="1" i="1">
                <a:solidFill>
                  <a:srgbClr val="005200"/>
                </a:solidFill>
                <a:latin typeface="Times New Roman" panose="02020603050405020304" pitchFamily="18" charset="0"/>
                <a:cs typeface="Times New Roman" panose="02020603050405020304" pitchFamily="18" charset="0"/>
                <a:sym typeface="+mn-ea"/>
              </a:rPr>
              <a:t>U</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rPr>
              <a:t>，它出现在网孔方程中，多了一个未知量，必须再找出一个理想电流源的电流等于有关网孔电流的代数和的方程。</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2" grpId="0"/>
      <p:bldP spid="6"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10" name="文本框 109"/>
          <p:cNvSpPr txBox="1"/>
          <p:nvPr/>
        </p:nvSpPr>
        <p:spPr>
          <a:xfrm>
            <a:off x="457200" y="661670"/>
            <a:ext cx="7774305" cy="521970"/>
          </a:xfrm>
          <a:prstGeom prst="rect">
            <a:avLst/>
          </a:prstGeom>
          <a:noFill/>
          <a:ln w="9525">
            <a:noFill/>
          </a:ln>
        </p:spPr>
        <p:txBody>
          <a:bodyPr wrap="square">
            <a:spAutoFit/>
          </a:bodyPr>
          <a:p>
            <a:pPr indent="267970"/>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【例】电路图中，用网孔电流法求各支路电流。</a:t>
            </a:r>
            <a:endPar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503"/>
          <p:cNvGraphicFramePr>
            <a:graphicFrameLocks noChangeAspect="1"/>
          </p:cNvGraphicFramePr>
          <p:nvPr/>
        </p:nvGraphicFramePr>
        <p:xfrm>
          <a:off x="1021715" y="1183640"/>
          <a:ext cx="6997700" cy="2513965"/>
        </p:xfrm>
        <a:graphic>
          <a:graphicData uri="http://schemas.openxmlformats.org/presentationml/2006/ole">
            <mc:AlternateContent xmlns:mc="http://schemas.openxmlformats.org/markup-compatibility/2006">
              <mc:Choice xmlns:v="urn:schemas-microsoft-com:vml" Requires="v">
                <p:oleObj spid="_x0000_s3076" name="" r:id="rId1" imgW="5956300" imgH="2146300" progId="Visio.Drawing.11">
                  <p:embed/>
                </p:oleObj>
              </mc:Choice>
              <mc:Fallback>
                <p:oleObj name="" r:id="rId1" imgW="5956300" imgH="2146300" progId="Visio.Drawing.11">
                  <p:embed/>
                  <p:pic>
                    <p:nvPicPr>
                      <p:cNvPr id="0" name="图片 3075"/>
                      <p:cNvPicPr/>
                      <p:nvPr/>
                    </p:nvPicPr>
                    <p:blipFill>
                      <a:blip r:embed="rId2"/>
                      <a:stretch>
                        <a:fillRect/>
                      </a:stretch>
                    </p:blipFill>
                    <p:spPr>
                      <a:xfrm>
                        <a:off x="1021715" y="1183640"/>
                        <a:ext cx="6997700" cy="2513965"/>
                      </a:xfrm>
                      <a:prstGeom prst="rect">
                        <a:avLst/>
                      </a:prstGeom>
                      <a:noFill/>
                      <a:ln w="38100">
                        <a:noFill/>
                        <a:miter/>
                      </a:ln>
                    </p:spPr>
                  </p:pic>
                </p:oleObj>
              </mc:Fallback>
            </mc:AlternateContent>
          </a:graphicData>
        </a:graphic>
      </p:graphicFrame>
      <p:sp>
        <p:nvSpPr>
          <p:cNvPr id="5" name="文本框 4"/>
          <p:cNvSpPr txBox="1"/>
          <p:nvPr/>
        </p:nvSpPr>
        <p:spPr>
          <a:xfrm>
            <a:off x="358140" y="3554095"/>
            <a:ext cx="8004810" cy="953135"/>
          </a:xfrm>
          <a:prstGeom prst="rect">
            <a:avLst/>
          </a:prstGeom>
          <a:noFill/>
          <a:ln w="9525">
            <a:noFill/>
          </a:ln>
        </p:spPr>
        <p:txBody>
          <a:bodyPr wrap="square">
            <a:spAutoFit/>
          </a:bodyPr>
          <a:p>
            <a:pPr indent="267970"/>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【解】方法一：设网孔电流方向如图（</a:t>
            </a:r>
            <a:r>
              <a:rPr lang="en-US" altLang="zh-CN" sz="2800" b="1">
                <a:solidFill>
                  <a:srgbClr val="005200"/>
                </a:solidFill>
                <a:latin typeface="Times New Roman" panose="02020603050405020304" pitchFamily="18" charset="0"/>
                <a:cs typeface="Times New Roman" panose="02020603050405020304" pitchFamily="18" charset="0"/>
              </a:rPr>
              <a:t>a</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）所示，用适当选取回路法得：</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6" name="对象 -2147482502"/>
          <p:cNvGraphicFramePr>
            <a:graphicFrameLocks noChangeAspect="1"/>
          </p:cNvGraphicFramePr>
          <p:nvPr/>
        </p:nvGraphicFramePr>
        <p:xfrm>
          <a:off x="283210" y="4425315"/>
          <a:ext cx="4231005" cy="1150620"/>
        </p:xfrm>
        <a:graphic>
          <a:graphicData uri="http://schemas.openxmlformats.org/presentationml/2006/ole">
            <mc:AlternateContent xmlns:mc="http://schemas.openxmlformats.org/markup-compatibility/2006">
              <mc:Choice xmlns:v="urn:schemas-microsoft-com:vml" Requires="v">
                <p:oleObj spid="_x0000_s7" name="" r:id="rId3" imgW="1777365" imgH="482600" progId="Equation.DSMT4">
                  <p:embed/>
                </p:oleObj>
              </mc:Choice>
              <mc:Fallback>
                <p:oleObj name="" r:id="rId3" imgW="1777365" imgH="482600" progId="Equation.DSMT4">
                  <p:embed/>
                  <p:pic>
                    <p:nvPicPr>
                      <p:cNvPr id="0" name="图片 5"/>
                      <p:cNvPicPr/>
                      <p:nvPr/>
                    </p:nvPicPr>
                    <p:blipFill>
                      <a:blip r:embed="rId4"/>
                      <a:stretch>
                        <a:fillRect/>
                      </a:stretch>
                    </p:blipFill>
                    <p:spPr>
                      <a:xfrm>
                        <a:off x="283210" y="4425315"/>
                        <a:ext cx="4231005" cy="1150620"/>
                      </a:xfrm>
                      <a:prstGeom prst="rect">
                        <a:avLst/>
                      </a:prstGeom>
                      <a:noFill/>
                      <a:ln w="38100">
                        <a:noFill/>
                        <a:miter/>
                      </a:ln>
                    </p:spPr>
                  </p:pic>
                </p:oleObj>
              </mc:Fallback>
            </mc:AlternateContent>
          </a:graphicData>
        </a:graphic>
      </p:graphicFrame>
      <p:sp>
        <p:nvSpPr>
          <p:cNvPr id="8" name="文本框 7"/>
          <p:cNvSpPr txBox="1"/>
          <p:nvPr/>
        </p:nvSpPr>
        <p:spPr>
          <a:xfrm>
            <a:off x="4537075" y="4527550"/>
            <a:ext cx="99885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解得：</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9" name="对象 -2147482501"/>
          <p:cNvGraphicFramePr>
            <a:graphicFrameLocks noChangeAspect="1"/>
          </p:cNvGraphicFramePr>
          <p:nvPr/>
        </p:nvGraphicFramePr>
        <p:xfrm>
          <a:off x="5788660" y="4378325"/>
          <a:ext cx="1399540" cy="1028065"/>
        </p:xfrm>
        <a:graphic>
          <a:graphicData uri="http://schemas.openxmlformats.org/presentationml/2006/ole">
            <mc:AlternateContent xmlns:mc="http://schemas.openxmlformats.org/markup-compatibility/2006">
              <mc:Choice xmlns:v="urn:schemas-microsoft-com:vml" Requires="v">
                <p:oleObj spid="_x0000_s10" name="" r:id="rId5" imgW="622300" imgH="457200" progId="Equation.DSMT4">
                  <p:embed/>
                </p:oleObj>
              </mc:Choice>
              <mc:Fallback>
                <p:oleObj name="" r:id="rId5" imgW="622300" imgH="457200" progId="Equation.DSMT4">
                  <p:embed/>
                  <p:pic>
                    <p:nvPicPr>
                      <p:cNvPr id="0" name="图片 7"/>
                      <p:cNvPicPr/>
                      <p:nvPr/>
                    </p:nvPicPr>
                    <p:blipFill>
                      <a:blip r:embed="rId6"/>
                      <a:stretch>
                        <a:fillRect/>
                      </a:stretch>
                    </p:blipFill>
                    <p:spPr>
                      <a:xfrm>
                        <a:off x="5788660" y="4378325"/>
                        <a:ext cx="1399540" cy="1028065"/>
                      </a:xfrm>
                      <a:prstGeom prst="rect">
                        <a:avLst/>
                      </a:prstGeom>
                      <a:noFill/>
                      <a:ln w="38100">
                        <a:noFill/>
                        <a:miter/>
                      </a:ln>
                    </p:spPr>
                  </p:pic>
                </p:oleObj>
              </mc:Fallback>
            </mc:AlternateContent>
          </a:graphicData>
        </a:graphic>
      </p:graphicFrame>
      <p:sp>
        <p:nvSpPr>
          <p:cNvPr id="11" name="文本框 10"/>
          <p:cNvSpPr txBox="1"/>
          <p:nvPr/>
        </p:nvSpPr>
        <p:spPr>
          <a:xfrm>
            <a:off x="457835" y="5576570"/>
            <a:ext cx="286829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由此各支路电流：</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2" name="对象 -2147482500"/>
          <p:cNvGraphicFramePr>
            <a:graphicFrameLocks noChangeAspect="1"/>
          </p:cNvGraphicFramePr>
          <p:nvPr/>
        </p:nvGraphicFramePr>
        <p:xfrm>
          <a:off x="3256280" y="5577205"/>
          <a:ext cx="1896745" cy="521970"/>
        </p:xfrm>
        <a:graphic>
          <a:graphicData uri="http://schemas.openxmlformats.org/presentationml/2006/ole">
            <mc:AlternateContent xmlns:mc="http://schemas.openxmlformats.org/markup-compatibility/2006">
              <mc:Choice xmlns:v="urn:schemas-microsoft-com:vml" Requires="v">
                <p:oleObj spid="_x0000_s13" name="" r:id="rId7" imgW="939800" imgH="228600" progId="Equation.DSMT4">
                  <p:embed/>
                </p:oleObj>
              </mc:Choice>
              <mc:Fallback>
                <p:oleObj name="" r:id="rId7" imgW="939800" imgH="228600" progId="Equation.DSMT4">
                  <p:embed/>
                  <p:pic>
                    <p:nvPicPr>
                      <p:cNvPr id="0" name="图片 9"/>
                      <p:cNvPicPr/>
                      <p:nvPr/>
                    </p:nvPicPr>
                    <p:blipFill>
                      <a:blip r:embed="rId8"/>
                      <a:stretch>
                        <a:fillRect/>
                      </a:stretch>
                    </p:blipFill>
                    <p:spPr>
                      <a:xfrm>
                        <a:off x="3256280" y="5577205"/>
                        <a:ext cx="1896745" cy="521970"/>
                      </a:xfrm>
                      <a:prstGeom prst="rect">
                        <a:avLst/>
                      </a:prstGeom>
                      <a:noFill/>
                      <a:ln w="38100">
                        <a:noFill/>
                        <a:miter/>
                      </a:ln>
                    </p:spPr>
                  </p:pic>
                </p:oleObj>
              </mc:Fallback>
            </mc:AlternateContent>
          </a:graphicData>
        </a:graphic>
      </p:graphicFrame>
      <p:graphicFrame>
        <p:nvGraphicFramePr>
          <p:cNvPr id="14" name="对象 -2147482499"/>
          <p:cNvGraphicFramePr>
            <a:graphicFrameLocks noChangeAspect="1"/>
          </p:cNvGraphicFramePr>
          <p:nvPr/>
        </p:nvGraphicFramePr>
        <p:xfrm>
          <a:off x="3256280" y="6098540"/>
          <a:ext cx="4573905" cy="544830"/>
        </p:xfrm>
        <a:graphic>
          <a:graphicData uri="http://schemas.openxmlformats.org/presentationml/2006/ole">
            <mc:AlternateContent xmlns:mc="http://schemas.openxmlformats.org/markup-compatibility/2006">
              <mc:Choice xmlns:v="urn:schemas-microsoft-com:vml" Requires="v">
                <p:oleObj spid="_x0000_s15" name="" r:id="rId9" imgW="2235200" imgH="228600" progId="Equation.DSMT4">
                  <p:embed/>
                </p:oleObj>
              </mc:Choice>
              <mc:Fallback>
                <p:oleObj name="" r:id="rId9" imgW="2235200" imgH="228600" progId="Equation.DSMT4">
                  <p:embed/>
                  <p:pic>
                    <p:nvPicPr>
                      <p:cNvPr id="0" name="图片 10"/>
                      <p:cNvPicPr/>
                      <p:nvPr/>
                    </p:nvPicPr>
                    <p:blipFill>
                      <a:blip r:embed="rId10"/>
                      <a:stretch>
                        <a:fillRect/>
                      </a:stretch>
                    </p:blipFill>
                    <p:spPr>
                      <a:xfrm>
                        <a:off x="3256280" y="6098540"/>
                        <a:ext cx="4573905" cy="54483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5" grpId="0"/>
      <p:bldP spid="8"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10" name="文本框 109"/>
          <p:cNvSpPr txBox="1"/>
          <p:nvPr/>
        </p:nvSpPr>
        <p:spPr>
          <a:xfrm>
            <a:off x="287020" y="648970"/>
            <a:ext cx="8399780" cy="1383665"/>
          </a:xfrm>
          <a:prstGeom prst="rect">
            <a:avLst/>
          </a:prstGeom>
          <a:noFill/>
          <a:ln w="9525">
            <a:noFill/>
          </a:ln>
        </p:spPr>
        <p:txBody>
          <a:bodyPr wrap="square">
            <a:spAutoFit/>
          </a:bodyPr>
          <a:p>
            <a:pPr indent="263525"/>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方法二：增加变量法由图所示，设无伴电流源两端电压为</a:t>
            </a:r>
            <a:r>
              <a:rPr lang="en-US" altLang="zh-CN" sz="2800" b="1" i="1">
                <a:solidFill>
                  <a:srgbClr val="005200"/>
                </a:solidFill>
                <a:latin typeface="Times New Roman" panose="02020603050405020304" pitchFamily="18" charset="0"/>
                <a:cs typeface="Times New Roman" panose="02020603050405020304" pitchFamily="18" charset="0"/>
              </a:rPr>
              <a:t>U</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，列写网孔电流方程为</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5" name="对象 4"/>
          <p:cNvGraphicFramePr/>
          <p:nvPr/>
        </p:nvGraphicFramePr>
        <p:xfrm>
          <a:off x="2452370" y="1558290"/>
          <a:ext cx="3804920" cy="2681605"/>
        </p:xfrm>
        <a:graphic>
          <a:graphicData uri="http://schemas.openxmlformats.org/presentationml/2006/ole">
            <mc:AlternateContent xmlns:mc="http://schemas.openxmlformats.org/markup-compatibility/2006">
              <mc:Choice xmlns:v="urn:schemas-microsoft-com:vml" Requires="v">
                <p:oleObj spid="_x0000_s6" name="" r:id="rId1" imgW="3060700" imgH="2120900" progId="Visio.Drawing.11">
                  <p:embed/>
                </p:oleObj>
              </mc:Choice>
              <mc:Fallback>
                <p:oleObj name="" r:id="rId1" imgW="3060700" imgH="2120900" progId="Visio.Drawing.11">
                  <p:embed/>
                  <p:pic>
                    <p:nvPicPr>
                      <p:cNvPr id="0" name="图片 5"/>
                      <p:cNvPicPr/>
                      <p:nvPr/>
                    </p:nvPicPr>
                    <p:blipFill>
                      <a:blip r:embed="rId2"/>
                      <a:stretch>
                        <a:fillRect/>
                      </a:stretch>
                    </p:blipFill>
                    <p:spPr>
                      <a:xfrm>
                        <a:off x="2452370" y="1558290"/>
                        <a:ext cx="3804920" cy="2681605"/>
                      </a:xfrm>
                      <a:prstGeom prst="rect">
                        <a:avLst/>
                      </a:prstGeom>
                    </p:spPr>
                  </p:pic>
                </p:oleObj>
              </mc:Fallback>
            </mc:AlternateContent>
          </a:graphicData>
        </a:graphic>
      </p:graphicFrame>
      <p:graphicFrame>
        <p:nvGraphicFramePr>
          <p:cNvPr id="2" name="对象 -2147482498"/>
          <p:cNvGraphicFramePr>
            <a:graphicFrameLocks noChangeAspect="1"/>
          </p:cNvGraphicFramePr>
          <p:nvPr/>
        </p:nvGraphicFramePr>
        <p:xfrm>
          <a:off x="2293620" y="4037330"/>
          <a:ext cx="4725670" cy="1537335"/>
        </p:xfrm>
        <a:graphic>
          <a:graphicData uri="http://schemas.openxmlformats.org/presentationml/2006/ole">
            <mc:AlternateContent xmlns:mc="http://schemas.openxmlformats.org/markup-compatibility/2006">
              <mc:Choice xmlns:v="urn:schemas-microsoft-com:vml" Requires="v">
                <p:oleObj spid="_x0000_s3076" name="" r:id="rId3" imgW="2425700" imgH="787400" progId="Equation.DSMT4">
                  <p:embed/>
                </p:oleObj>
              </mc:Choice>
              <mc:Fallback>
                <p:oleObj name="" r:id="rId3" imgW="2425700" imgH="787400" progId="Equation.DSMT4">
                  <p:embed/>
                  <p:pic>
                    <p:nvPicPr>
                      <p:cNvPr id="0" name="图片 3075"/>
                      <p:cNvPicPr/>
                      <p:nvPr/>
                    </p:nvPicPr>
                    <p:blipFill>
                      <a:blip r:embed="rId4"/>
                      <a:stretch>
                        <a:fillRect/>
                      </a:stretch>
                    </p:blipFill>
                    <p:spPr>
                      <a:xfrm>
                        <a:off x="2293620" y="4037330"/>
                        <a:ext cx="4725670" cy="1537335"/>
                      </a:xfrm>
                      <a:prstGeom prst="rect">
                        <a:avLst/>
                      </a:prstGeom>
                      <a:noFill/>
                      <a:ln w="38100">
                        <a:noFill/>
                        <a:miter/>
                      </a:ln>
                    </p:spPr>
                  </p:pic>
                </p:oleObj>
              </mc:Fallback>
            </mc:AlternateContent>
          </a:graphicData>
        </a:graphic>
      </p:graphicFrame>
      <p:sp>
        <p:nvSpPr>
          <p:cNvPr id="7" name="文本框 6"/>
          <p:cNvSpPr txBox="1"/>
          <p:nvPr/>
        </p:nvSpPr>
        <p:spPr>
          <a:xfrm>
            <a:off x="1295400" y="5694680"/>
            <a:ext cx="99822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解得：</a:t>
            </a:r>
            <a:r>
              <a:rPr lang="zh-CN" altLang="en-US" sz="2800" b="1">
                <a:latin typeface="Times New Roman" panose="02020603050405020304" pitchFamily="18" charset="0"/>
                <a:cs typeface="Times New Roman" panose="02020603050405020304" pitchFamily="18" charset="0"/>
              </a:rPr>
              <a:t> </a:t>
            </a:r>
            <a:endParaRPr lang="zh-CN" altLang="en-US" sz="2800" b="1"/>
          </a:p>
        </p:txBody>
      </p:sp>
      <p:graphicFrame>
        <p:nvGraphicFramePr>
          <p:cNvPr id="8" name="对象 -2147482497"/>
          <p:cNvGraphicFramePr>
            <a:graphicFrameLocks noChangeAspect="1"/>
          </p:cNvGraphicFramePr>
          <p:nvPr/>
        </p:nvGraphicFramePr>
        <p:xfrm>
          <a:off x="3872865" y="5694680"/>
          <a:ext cx="1398270" cy="1026795"/>
        </p:xfrm>
        <a:graphic>
          <a:graphicData uri="http://schemas.openxmlformats.org/presentationml/2006/ole">
            <mc:AlternateContent xmlns:mc="http://schemas.openxmlformats.org/markup-compatibility/2006">
              <mc:Choice xmlns:v="urn:schemas-microsoft-com:vml" Requires="v">
                <p:oleObj spid="_x0000_s9" name="" r:id="rId5" imgW="622300" imgH="457200" progId="Equation.DSMT4">
                  <p:embed/>
                </p:oleObj>
              </mc:Choice>
              <mc:Fallback>
                <p:oleObj name="" r:id="rId5" imgW="622300" imgH="457200" progId="Equation.DSMT4">
                  <p:embed/>
                  <p:pic>
                    <p:nvPicPr>
                      <p:cNvPr id="0" name="图片 7"/>
                      <p:cNvPicPr/>
                      <p:nvPr/>
                    </p:nvPicPr>
                    <p:blipFill>
                      <a:blip r:embed="rId6"/>
                      <a:stretch>
                        <a:fillRect/>
                      </a:stretch>
                    </p:blipFill>
                    <p:spPr>
                      <a:xfrm>
                        <a:off x="3872865" y="5694680"/>
                        <a:ext cx="1398270" cy="102679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a:xfrm>
            <a:off x="457200" y="6356350"/>
            <a:ext cx="2133600" cy="365125"/>
          </a:xfrm>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a:xfrm>
            <a:off x="6553200" y="6356350"/>
            <a:ext cx="2133600" cy="365125"/>
          </a:xfrm>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32" name="Rectangle 16"/>
          <p:cNvSpPr>
            <a:spLocks noChangeArrowheads="1"/>
          </p:cNvSpPr>
          <p:nvPr/>
        </p:nvSpPr>
        <p:spPr bwMode="gray">
          <a:xfrm>
            <a:off x="-30480" y="73511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algn="ctr" fontAlgn="base">
              <a:spcBef>
                <a:spcPct val="0"/>
              </a:spcBef>
              <a:spcAft>
                <a:spcPct val="0"/>
              </a:spcAft>
              <a:defRPr/>
            </a:pPr>
            <a:r>
              <a:rPr sz="4000" b="1">
                <a:solidFill>
                  <a:srgbClr val="FF0000"/>
                </a:solidFill>
                <a:sym typeface="+mn-ea"/>
              </a:rPr>
              <a:t>2.6  节点电压法</a:t>
            </a:r>
            <a:endParaRPr sz="4000" b="1">
              <a:solidFill>
                <a:srgbClr val="FF0000"/>
              </a:solidFill>
              <a:sym typeface="+mn-ea"/>
            </a:endParaRPr>
          </a:p>
        </p:txBody>
      </p:sp>
      <p:sp>
        <p:nvSpPr>
          <p:cNvPr id="36867" name="文本框 36866"/>
          <p:cNvSpPr txBox="1"/>
          <p:nvPr/>
        </p:nvSpPr>
        <p:spPr>
          <a:xfrm>
            <a:off x="234315" y="1311275"/>
            <a:ext cx="3042920" cy="521970"/>
          </a:xfrm>
          <a:prstGeom prst="rect">
            <a:avLst/>
          </a:prstGeom>
          <a:noFill/>
          <a:ln w="38100">
            <a:noFill/>
          </a:ln>
        </p:spPr>
        <p:txBody>
          <a:bodyPr wrap="none" anchor="t">
            <a:spAutoFit/>
          </a:bodyPr>
          <a:p>
            <a:pPr eaLnBrk="0" hangingPunct="0"/>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节点电压的概念：</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100" name="文本框 99"/>
          <p:cNvSpPr txBox="1"/>
          <p:nvPr/>
        </p:nvSpPr>
        <p:spPr>
          <a:xfrm>
            <a:off x="234315" y="1833245"/>
            <a:ext cx="8451850" cy="1383665"/>
          </a:xfrm>
          <a:prstGeom prst="rect">
            <a:avLst/>
          </a:prstGeom>
          <a:noFill/>
          <a:ln w="9525">
            <a:noFill/>
          </a:ln>
        </p:spPr>
        <p:txBody>
          <a:bodyPr wrap="square">
            <a:spAutoFit/>
          </a:bodyPr>
          <a:p>
            <a:pPr indent="0"/>
            <a:r>
              <a:rPr lang="en-US" altLang="zh-CN"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一个电路只有一个非独立节点，若以这个节点作为电路的参考节点，即作为零电位点，其它节点与此参考节点之间的电压则称之为节点电压。</a:t>
            </a:r>
            <a:endParaRPr lang="zh-CN" altLang="en-US" sz="2800" b="1">
              <a:effectLst>
                <a:outerShdw blurRad="38100" dist="38100" dir="2700000" algn="tl">
                  <a:srgbClr val="000000">
                    <a:alpha val="43137"/>
                  </a:srgbClr>
                </a:outerShdw>
              </a:effectLst>
            </a:endParaRPr>
          </a:p>
        </p:txBody>
      </p:sp>
      <p:sp>
        <p:nvSpPr>
          <p:cNvPr id="36870" name="文本框 36869"/>
          <p:cNvSpPr txBox="1"/>
          <p:nvPr/>
        </p:nvSpPr>
        <p:spPr>
          <a:xfrm>
            <a:off x="457200" y="3744278"/>
            <a:ext cx="8229600" cy="521970"/>
          </a:xfrm>
          <a:prstGeom prst="rect">
            <a:avLst/>
          </a:prstGeom>
          <a:noFill/>
          <a:ln w="38100">
            <a:noFill/>
          </a:ln>
        </p:spPr>
        <p:txBody>
          <a:bodyPr>
            <a:spAutoFit/>
          </a:bodyPr>
          <a:p>
            <a:pPr eaLnBrk="0" hangingPunct="0"/>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节点电压法：</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以节点电压为未知量，列方程求解。</a:t>
            </a:r>
            <a:endParaRPr lang="zh-CN" altLang="en-US"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6871" name="矩形 36870"/>
          <p:cNvSpPr/>
          <p:nvPr/>
        </p:nvSpPr>
        <p:spPr>
          <a:xfrm>
            <a:off x="234950" y="4228465"/>
            <a:ext cx="8604250" cy="953135"/>
          </a:xfrm>
          <a:prstGeom prst="rect">
            <a:avLst/>
          </a:prstGeom>
          <a:noFill/>
          <a:ln w="38100">
            <a:noFill/>
          </a:ln>
        </p:spPr>
        <p:txBody>
          <a:bodyPr wrap="square" anchor="ctr">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在求出节点电压后，可应用基尔霍夫定律或欧姆定</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律求出各支路的电流或电压。</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6869" name="矩形 36868"/>
          <p:cNvSpPr/>
          <p:nvPr/>
        </p:nvSpPr>
        <p:spPr>
          <a:xfrm>
            <a:off x="133350" y="5088890"/>
            <a:ext cx="8526780" cy="521970"/>
          </a:xfrm>
          <a:prstGeom prst="rect">
            <a:avLst/>
          </a:prstGeom>
          <a:noFill/>
          <a:ln w="9525">
            <a:noFill/>
          </a:ln>
        </p:spPr>
        <p:txBody>
          <a:bodyPr wrap="square" anchor="t">
            <a:spAutoFit/>
          </a:bodyPr>
          <a:p>
            <a:pPr eaLnBrk="0" hangingPunct="0">
              <a:lnSpc>
                <a:spcPct val="10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节点电压法适用于支路数较多，节点数较少的电路。</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 name="文本框 6"/>
          <p:cNvSpPr txBox="1"/>
          <p:nvPr/>
        </p:nvSpPr>
        <p:spPr>
          <a:xfrm>
            <a:off x="313690" y="3168015"/>
            <a:ext cx="6975475" cy="521970"/>
          </a:xfrm>
          <a:prstGeom prst="rect">
            <a:avLst/>
          </a:prstGeom>
          <a:noFill/>
        </p:spPr>
        <p:txBody>
          <a:bodyPr wrap="none" rtlCol="0" anchor="t">
            <a:spAutoFit/>
          </a:bodyPr>
          <a:p>
            <a:pPr eaLnBrk="0" hangingPunct="0"/>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sym typeface="+mn-ea"/>
              </a:rPr>
              <a:t>节点电压的参考方向从节点指向参考节点。</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xEl>
                                              <p:charRg st="0" end="9"/>
                                            </p:txEl>
                                          </p:spTgt>
                                        </p:tgtEl>
                                        <p:attrNameLst>
                                          <p:attrName>style.visibility</p:attrName>
                                        </p:attrNameLst>
                                      </p:cBhvr>
                                      <p:to>
                                        <p:strVal val="visible"/>
                                      </p:to>
                                    </p:set>
                                    <p:animEffect transition="in" filter="wipe(left)">
                                      <p:cBhvr>
                                        <p:cTn id="7" dur="500"/>
                                        <p:tgtEl>
                                          <p:spTgt spid="36867">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ppt_x"/>
                                          </p:val>
                                        </p:tav>
                                        <p:tav tm="100000">
                                          <p:val>
                                            <p:strVal val="#ppt_x"/>
                                          </p:val>
                                        </p:tav>
                                      </p:tavLst>
                                    </p:anim>
                                    <p:anim calcmode="lin" valueType="num">
                                      <p:cBhvr additive="base">
                                        <p:cTn id="13"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6870">
                                            <p:txEl>
                                              <p:charRg st="0" end="23"/>
                                            </p:txEl>
                                          </p:spTgt>
                                        </p:tgtEl>
                                        <p:attrNameLst>
                                          <p:attrName>style.visibility</p:attrName>
                                        </p:attrNameLst>
                                      </p:cBhvr>
                                      <p:to>
                                        <p:strVal val="visible"/>
                                      </p:to>
                                    </p:set>
                                    <p:animEffect transition="in" filter="wipe(left)">
                                      <p:cBhvr>
                                        <p:cTn id="24" dur="500"/>
                                        <p:tgtEl>
                                          <p:spTgt spid="36870">
                                            <p:txEl>
                                              <p:charRg st="0" end="2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6871"/>
                                        </p:tgtEl>
                                        <p:attrNameLst>
                                          <p:attrName>style.visibility</p:attrName>
                                        </p:attrNameLst>
                                      </p:cBhvr>
                                      <p:to>
                                        <p:strVal val="visible"/>
                                      </p:to>
                                    </p:set>
                                    <p:animEffect transition="in" filter="wipe(left)">
                                      <p:cBhvr>
                                        <p:cTn id="29" dur="500"/>
                                        <p:tgtEl>
                                          <p:spTgt spid="3687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6869"/>
                                        </p:tgtEl>
                                        <p:attrNameLst>
                                          <p:attrName>style.visibility</p:attrName>
                                        </p:attrNameLst>
                                      </p:cBhvr>
                                      <p:to>
                                        <p:strVal val="visible"/>
                                      </p:to>
                                    </p:set>
                                    <p:animEffect transition="in" filter="wipe(left)">
                                      <p:cBhvr>
                                        <p:cTn id="34"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36870" grpId="0" build="p"/>
      <p:bldP spid="36871" grpId="0"/>
      <p:bldP spid="36869" grpId="0"/>
      <p:bldP spid="100"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2" name="对象 -2147482495"/>
          <p:cNvGraphicFramePr>
            <a:graphicFrameLocks noChangeAspect="1"/>
          </p:cNvGraphicFramePr>
          <p:nvPr/>
        </p:nvGraphicFramePr>
        <p:xfrm>
          <a:off x="4318000" y="63500"/>
          <a:ext cx="4844415" cy="2989580"/>
        </p:xfrm>
        <a:graphic>
          <a:graphicData uri="http://schemas.openxmlformats.org/presentationml/2006/ole">
            <mc:AlternateContent xmlns:mc="http://schemas.openxmlformats.org/markup-compatibility/2006">
              <mc:Choice xmlns:v="urn:schemas-microsoft-com:vml" Requires="v">
                <p:oleObj spid="_x0000_s3076" name="" r:id="rId1" imgW="2984500" imgH="2108200" progId="Visio.Drawing.11">
                  <p:embed/>
                </p:oleObj>
              </mc:Choice>
              <mc:Fallback>
                <p:oleObj name="" r:id="rId1" imgW="2984500" imgH="2108200" progId="Visio.Drawing.11">
                  <p:embed/>
                  <p:pic>
                    <p:nvPicPr>
                      <p:cNvPr id="0" name="图片 3075"/>
                      <p:cNvPicPr/>
                      <p:nvPr/>
                    </p:nvPicPr>
                    <p:blipFill>
                      <a:blip r:embed="rId2"/>
                      <a:stretch>
                        <a:fillRect/>
                      </a:stretch>
                    </p:blipFill>
                    <p:spPr>
                      <a:xfrm>
                        <a:off x="4318000" y="63500"/>
                        <a:ext cx="4844415" cy="2989580"/>
                      </a:xfrm>
                      <a:prstGeom prst="rect">
                        <a:avLst/>
                      </a:prstGeom>
                      <a:noFill/>
                      <a:ln w="38100">
                        <a:noFill/>
                        <a:miter/>
                      </a:ln>
                    </p:spPr>
                  </p:pic>
                </p:oleObj>
              </mc:Fallback>
            </mc:AlternateContent>
          </a:graphicData>
        </a:graphic>
      </p:graphicFrame>
      <p:sp>
        <p:nvSpPr>
          <p:cNvPr id="36908" name="矩形 36907"/>
          <p:cNvSpPr/>
          <p:nvPr/>
        </p:nvSpPr>
        <p:spPr>
          <a:xfrm>
            <a:off x="125730" y="716915"/>
            <a:ext cx="4545330" cy="1814830"/>
          </a:xfrm>
          <a:prstGeom prst="rect">
            <a:avLst/>
          </a:prstGeom>
          <a:noFill/>
          <a:ln w="9525">
            <a:noFill/>
          </a:ln>
        </p:spPr>
        <p:txBody>
          <a:bodyPr wrap="square">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在右图电路中共有0、1、2三个基本节点，以0点为参考点，并设其余两个独立节点的电压分别用</a:t>
            </a:r>
            <a:r>
              <a:rPr lang="zh-CN" altLang="en-US" sz="2800" b="1" i="1" dirty="0">
                <a:effectLst>
                  <a:outerShdw blurRad="38100" dist="38100" dir="2700000">
                    <a:srgbClr val="C0C0C0"/>
                  </a:outerShdw>
                </a:effectLst>
                <a:latin typeface="Times New Roman" panose="02020603050405020304" pitchFamily="18" charset="0"/>
                <a:ea typeface="宋体" panose="02010600030101010101" pitchFamily="2" charset="-122"/>
              </a:rPr>
              <a:t>U</a:t>
            </a:r>
            <a:r>
              <a:rPr lang="zh-CN" altLang="en-US" sz="2800" b="1" baseline="-25000" dirty="0">
                <a:effectLst>
                  <a:outerShdw blurRad="38100" dist="38100" dir="2700000">
                    <a:srgbClr val="C0C0C0"/>
                  </a:outerShdw>
                </a:effectLst>
                <a:latin typeface="Times New Roman" panose="02020603050405020304" pitchFamily="18" charset="0"/>
                <a:ea typeface="宋体" panose="02010600030101010101" pitchFamily="2" charset="-122"/>
              </a:rPr>
              <a:t>1</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800" b="1" i="1" dirty="0">
                <a:effectLst>
                  <a:outerShdw blurRad="38100" dist="38100" dir="2700000">
                    <a:srgbClr val="C0C0C0"/>
                  </a:outerShdw>
                </a:effectLst>
                <a:latin typeface="Times New Roman" panose="02020603050405020304" pitchFamily="18" charset="0"/>
                <a:ea typeface="宋体" panose="02010600030101010101" pitchFamily="2" charset="-122"/>
              </a:rPr>
              <a:t>U</a:t>
            </a:r>
            <a:r>
              <a:rPr lang="zh-CN" altLang="en-US" sz="2800" b="1" baseline="-25000" dirty="0">
                <a:effectLst>
                  <a:outerShdw blurRad="38100" dist="38100" dir="2700000">
                    <a:srgbClr val="C0C0C0"/>
                  </a:outerShdw>
                </a:effectLst>
                <a:latin typeface="Times New Roman" panose="02020603050405020304" pitchFamily="18" charset="0"/>
                <a:ea typeface="宋体" panose="02010600030101010101" pitchFamily="2" charset="-122"/>
              </a:rPr>
              <a:t>2</a:t>
            </a:r>
            <a:endParaRPr lang="zh-CN" altLang="en-US" sz="2800" b="1" baseline="-25000"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100" name="文本框 99"/>
          <p:cNvSpPr txBox="1"/>
          <p:nvPr/>
        </p:nvSpPr>
        <p:spPr>
          <a:xfrm>
            <a:off x="214630" y="2531745"/>
            <a:ext cx="2436495" cy="521970"/>
          </a:xfrm>
          <a:prstGeom prst="rect">
            <a:avLst/>
          </a:prstGeom>
          <a:noFill/>
          <a:ln w="9525">
            <a:noFill/>
          </a:ln>
        </p:spPr>
        <p:txBody>
          <a:bodyPr wrap="square">
            <a:spAutoFit/>
          </a:bodyPr>
          <a:p>
            <a:pPr indent="0"/>
            <a:r>
              <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根据</a:t>
            </a:r>
            <a:r>
              <a:rPr lang="en-US" altLang="zh-CN" sz="2800" b="1">
                <a:solidFill>
                  <a:srgbClr val="3A00A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KCL</a:t>
            </a:r>
            <a:r>
              <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有：</a:t>
            </a:r>
            <a:endPar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332105" y="3053715"/>
            <a:ext cx="1644650" cy="521970"/>
          </a:xfrm>
          <a:prstGeom prst="rect">
            <a:avLst/>
          </a:prstGeom>
          <a:noFill/>
          <a:ln w="9525">
            <a:noFill/>
          </a:ln>
        </p:spPr>
        <p:txBody>
          <a:bodyPr wrap="square">
            <a:spAutoFit/>
          </a:bodyPr>
          <a:p>
            <a:pPr indent="0"/>
            <a:r>
              <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对节点</a:t>
            </a:r>
            <a:r>
              <a:rPr lang="en-US" altLang="zh-CN"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a:t>
            </a:r>
            <a:endPar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6" name="对象 -2147482494"/>
          <p:cNvGraphicFramePr>
            <a:graphicFrameLocks noChangeAspect="1"/>
          </p:cNvGraphicFramePr>
          <p:nvPr/>
        </p:nvGraphicFramePr>
        <p:xfrm>
          <a:off x="2224405" y="3053715"/>
          <a:ext cx="1544955" cy="521970"/>
        </p:xfrm>
        <a:graphic>
          <a:graphicData uri="http://schemas.openxmlformats.org/presentationml/2006/ole">
            <mc:AlternateContent xmlns:mc="http://schemas.openxmlformats.org/markup-compatibility/2006">
              <mc:Choice xmlns:v="urn:schemas-microsoft-com:vml" Requires="v">
                <p:oleObj spid="_x0000_s7" name="" r:id="rId3" imgW="673100" imgH="228600" progId="Equation.DSMT4">
                  <p:embed/>
                </p:oleObj>
              </mc:Choice>
              <mc:Fallback>
                <p:oleObj name="" r:id="rId3" imgW="673100" imgH="228600" progId="Equation.DSMT4">
                  <p:embed/>
                  <p:pic>
                    <p:nvPicPr>
                      <p:cNvPr id="0" name="图片 5"/>
                      <p:cNvPicPr/>
                      <p:nvPr/>
                    </p:nvPicPr>
                    <p:blipFill>
                      <a:blip r:embed="rId4"/>
                      <a:stretch>
                        <a:fillRect/>
                      </a:stretch>
                    </p:blipFill>
                    <p:spPr>
                      <a:xfrm>
                        <a:off x="2224405" y="3053715"/>
                        <a:ext cx="1544955" cy="521970"/>
                      </a:xfrm>
                      <a:prstGeom prst="rect">
                        <a:avLst/>
                      </a:prstGeom>
                      <a:noFill/>
                      <a:ln w="38100">
                        <a:noFill/>
                        <a:miter/>
                      </a:ln>
                    </p:spPr>
                  </p:pic>
                </p:oleObj>
              </mc:Fallback>
            </mc:AlternateContent>
          </a:graphicData>
        </a:graphic>
      </p:graphicFrame>
      <p:sp>
        <p:nvSpPr>
          <p:cNvPr id="8" name="文本框 7"/>
          <p:cNvSpPr txBox="1"/>
          <p:nvPr/>
        </p:nvSpPr>
        <p:spPr>
          <a:xfrm>
            <a:off x="4048125" y="3053715"/>
            <a:ext cx="1741805" cy="521970"/>
          </a:xfrm>
          <a:prstGeom prst="rect">
            <a:avLst/>
          </a:prstGeom>
          <a:noFill/>
          <a:ln w="9525">
            <a:noFill/>
          </a:ln>
        </p:spPr>
        <p:txBody>
          <a:bodyPr wrap="square">
            <a:spAutoFit/>
          </a:bodyPr>
          <a:p>
            <a:pPr indent="0"/>
            <a:r>
              <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对节点</a:t>
            </a:r>
            <a:r>
              <a:rPr lang="en-US" altLang="zh-CN"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a:t>
            </a:r>
            <a:endPar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9" name="对象 -2147482493"/>
          <p:cNvGraphicFramePr>
            <a:graphicFrameLocks noChangeAspect="1"/>
          </p:cNvGraphicFramePr>
          <p:nvPr/>
        </p:nvGraphicFramePr>
        <p:xfrm>
          <a:off x="5970905" y="3053715"/>
          <a:ext cx="1564640" cy="521970"/>
        </p:xfrm>
        <a:graphic>
          <a:graphicData uri="http://schemas.openxmlformats.org/presentationml/2006/ole">
            <mc:AlternateContent xmlns:mc="http://schemas.openxmlformats.org/markup-compatibility/2006">
              <mc:Choice xmlns:v="urn:schemas-microsoft-com:vml" Requires="v">
                <p:oleObj spid="_x0000_s10" name="" r:id="rId5" imgW="685800" imgH="228600" progId="Equation.DSMT4">
                  <p:embed/>
                </p:oleObj>
              </mc:Choice>
              <mc:Fallback>
                <p:oleObj name="" r:id="rId5" imgW="685800" imgH="228600" progId="Equation.DSMT4">
                  <p:embed/>
                  <p:pic>
                    <p:nvPicPr>
                      <p:cNvPr id="0" name="图片 7"/>
                      <p:cNvPicPr/>
                      <p:nvPr/>
                    </p:nvPicPr>
                    <p:blipFill>
                      <a:blip r:embed="rId6"/>
                      <a:stretch>
                        <a:fillRect/>
                      </a:stretch>
                    </p:blipFill>
                    <p:spPr>
                      <a:xfrm>
                        <a:off x="5970905" y="3053715"/>
                        <a:ext cx="1564640" cy="521970"/>
                      </a:xfrm>
                      <a:prstGeom prst="rect">
                        <a:avLst/>
                      </a:prstGeom>
                      <a:noFill/>
                      <a:ln w="38100">
                        <a:noFill/>
                        <a:miter/>
                      </a:ln>
                    </p:spPr>
                  </p:pic>
                </p:oleObj>
              </mc:Fallback>
            </mc:AlternateContent>
          </a:graphicData>
        </a:graphic>
      </p:graphicFrame>
      <p:sp>
        <p:nvSpPr>
          <p:cNvPr id="11" name="文本框 10"/>
          <p:cNvSpPr txBox="1"/>
          <p:nvPr/>
        </p:nvSpPr>
        <p:spPr>
          <a:xfrm>
            <a:off x="332105" y="3665855"/>
            <a:ext cx="5080000" cy="521970"/>
          </a:xfrm>
          <a:prstGeom prst="rect">
            <a:avLst/>
          </a:prstGeom>
          <a:noFill/>
          <a:ln w="9525">
            <a:noFill/>
          </a:ln>
        </p:spPr>
        <p:txBody>
          <a:bodyPr>
            <a:spAutoFit/>
          </a:bodyPr>
          <a:p>
            <a:pPr indent="0"/>
            <a:r>
              <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各支路电流用节点电压表示为：</a:t>
            </a:r>
            <a:endParaRPr lang="zh-CN" altLang="en-US" sz="28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2" name="对象 -2147482492"/>
          <p:cNvGraphicFramePr>
            <a:graphicFrameLocks noChangeAspect="1"/>
          </p:cNvGraphicFramePr>
          <p:nvPr/>
        </p:nvGraphicFramePr>
        <p:xfrm>
          <a:off x="690880" y="4187825"/>
          <a:ext cx="7323455" cy="843915"/>
        </p:xfrm>
        <a:graphic>
          <a:graphicData uri="http://schemas.openxmlformats.org/presentationml/2006/ole">
            <mc:AlternateContent xmlns:mc="http://schemas.openxmlformats.org/markup-compatibility/2006">
              <mc:Choice xmlns:v="urn:schemas-microsoft-com:vml" Requires="v">
                <p:oleObj spid="_x0000_s13" name="" r:id="rId7" imgW="3429000" imgH="431800" progId="Equation.DSMT4">
                  <p:embed/>
                </p:oleObj>
              </mc:Choice>
              <mc:Fallback>
                <p:oleObj name="" r:id="rId7" imgW="3429000" imgH="431800" progId="Equation.DSMT4">
                  <p:embed/>
                  <p:pic>
                    <p:nvPicPr>
                      <p:cNvPr id="0" name="图片 9"/>
                      <p:cNvPicPr/>
                      <p:nvPr/>
                    </p:nvPicPr>
                    <p:blipFill>
                      <a:blip r:embed="rId8"/>
                      <a:stretch>
                        <a:fillRect/>
                      </a:stretch>
                    </p:blipFill>
                    <p:spPr>
                      <a:xfrm>
                        <a:off x="690880" y="4187825"/>
                        <a:ext cx="7323455" cy="843915"/>
                      </a:xfrm>
                      <a:prstGeom prst="rect">
                        <a:avLst/>
                      </a:prstGeom>
                      <a:noFill/>
                      <a:ln w="38100">
                        <a:noFill/>
                        <a:miter/>
                      </a:ln>
                    </p:spPr>
                  </p:pic>
                </p:oleObj>
              </mc:Fallback>
            </mc:AlternateContent>
          </a:graphicData>
        </a:graphic>
      </p:graphicFrame>
      <p:sp>
        <p:nvSpPr>
          <p:cNvPr id="14" name="文本框 13"/>
          <p:cNvSpPr txBox="1"/>
          <p:nvPr/>
        </p:nvSpPr>
        <p:spPr>
          <a:xfrm>
            <a:off x="125730" y="4908550"/>
            <a:ext cx="5995670" cy="521970"/>
          </a:xfrm>
          <a:prstGeom prst="rect">
            <a:avLst/>
          </a:prstGeom>
          <a:noFill/>
          <a:ln w="9525">
            <a:noFill/>
          </a:ln>
        </p:spPr>
        <p:txBody>
          <a:bodyPr wrap="square">
            <a:spAutoFit/>
          </a:bodyPr>
          <a:p>
            <a:pPr indent="0"/>
            <a:r>
              <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则电路的节点电压方程可表示为 ：</a:t>
            </a:r>
            <a:endPar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5" name="对象 -2147482491"/>
          <p:cNvGraphicFramePr>
            <a:graphicFrameLocks noChangeAspect="1"/>
          </p:cNvGraphicFramePr>
          <p:nvPr/>
        </p:nvGraphicFramePr>
        <p:xfrm>
          <a:off x="457200" y="5252085"/>
          <a:ext cx="6753225" cy="1469390"/>
        </p:xfrm>
        <a:graphic>
          <a:graphicData uri="http://schemas.openxmlformats.org/presentationml/2006/ole">
            <mc:AlternateContent xmlns:mc="http://schemas.openxmlformats.org/markup-compatibility/2006">
              <mc:Choice xmlns:v="urn:schemas-microsoft-com:vml" Requires="v">
                <p:oleObj spid="_x0000_s16" name="" r:id="rId9" imgW="3975100" imgH="914400" progId="Equation.DSMT4">
                  <p:embed/>
                </p:oleObj>
              </mc:Choice>
              <mc:Fallback>
                <p:oleObj name="" r:id="rId9" imgW="3975100" imgH="914400" progId="Equation.DSMT4">
                  <p:embed/>
                  <p:pic>
                    <p:nvPicPr>
                      <p:cNvPr id="0" name="图片 11"/>
                      <p:cNvPicPr/>
                      <p:nvPr/>
                    </p:nvPicPr>
                    <p:blipFill>
                      <a:blip r:embed="rId10"/>
                      <a:stretch>
                        <a:fillRect/>
                      </a:stretch>
                    </p:blipFill>
                    <p:spPr>
                      <a:xfrm>
                        <a:off x="457200" y="5252085"/>
                        <a:ext cx="6753225" cy="146939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908"/>
                                        </p:tgtEl>
                                        <p:attrNameLst>
                                          <p:attrName>style.visibility</p:attrName>
                                        </p:attrNameLst>
                                      </p:cBhvr>
                                      <p:to>
                                        <p:strVal val="visible"/>
                                      </p:to>
                                    </p:set>
                                    <p:animEffect transition="in" filter="wipe(left)">
                                      <p:cBhvr>
                                        <p:cTn id="7" dur="500"/>
                                        <p:tgtEl>
                                          <p:spTgt spid="3690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ppt_x"/>
                                          </p:val>
                                        </p:tav>
                                        <p:tav tm="100000">
                                          <p:val>
                                            <p:strVal val="#ppt_x"/>
                                          </p:val>
                                        </p:tav>
                                      </p:tavLst>
                                    </p:anim>
                                    <p:anim calcmode="lin" valueType="num">
                                      <p:cBhvr additive="base">
                                        <p:cTn id="13"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8" grpId="0"/>
      <p:bldP spid="100" grpId="0"/>
      <p:bldP spid="5" grpId="0"/>
      <p:bldP spid="8" grpId="0"/>
      <p:bldP spid="11"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154940" y="4990465"/>
            <a:ext cx="8114665" cy="1123950"/>
          </a:xfrm>
          <a:prstGeom prst="rect">
            <a:avLst/>
          </a:prstGeom>
          <a:noFill/>
          <a:ln w="9525">
            <a:noFill/>
          </a:ln>
        </p:spPr>
        <p:txBody>
          <a:bodyPr wrap="square">
            <a:spAutoFit/>
          </a:bodyPr>
          <a:p>
            <a:pPr indent="0">
              <a:lnSpc>
                <a:spcPct val="80000"/>
              </a:lnSpc>
            </a:pPr>
            <a:r>
              <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注意：</a:t>
            </a:r>
            <a:r>
              <a:rPr lang="zh-CN" altLang="en-US" sz="2800" b="1">
                <a:solidFill>
                  <a:srgbClr val="005200"/>
                </a:solidFill>
                <a:effectLst/>
                <a:latin typeface="宋体" panose="02010600030101010101" pitchFamily="2" charset="-122"/>
                <a:ea typeface="宋体" panose="02010600030101010101" pitchFamily="2" charset="-122"/>
                <a:cs typeface="宋体" panose="02010600030101010101" pitchFamily="2" charset="-122"/>
              </a:rPr>
              <a:t>列写节点电压方程时，与理想电流源串联的电阻（电导）可以先作短路处理，与理想电压源并联的电阻（电导）可以先作开路处理。</a:t>
            </a:r>
            <a:endParaRPr lang="zh-CN" altLang="en-US" sz="2800" b="1">
              <a:solidFill>
                <a:srgbClr val="0052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1270" y="601980"/>
            <a:ext cx="4240530" cy="521970"/>
          </a:xfrm>
          <a:prstGeom prst="rect">
            <a:avLst/>
          </a:prstGeom>
          <a:noFill/>
          <a:ln w="9525">
            <a:noFill/>
          </a:ln>
        </p:spPr>
        <p:txBody>
          <a:bodyPr wrap="square">
            <a:spAutoFit/>
          </a:bodyPr>
          <a:p>
            <a:pPr indent="266700"/>
            <a:r>
              <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节点电压法的解题步骤：</a:t>
            </a:r>
            <a:endParaRPr lang="zh-CN" altLang="en-US" sz="2800" b="1">
              <a:solidFill>
                <a:srgbClr val="0052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1270" y="4335145"/>
            <a:ext cx="9154795" cy="565150"/>
          </a:xfrm>
          <a:prstGeom prst="rect">
            <a:avLst/>
          </a:prstGeom>
          <a:noFill/>
          <a:ln w="9525">
            <a:noFill/>
          </a:ln>
        </p:spPr>
        <p:txBody>
          <a:bodyPr wrap="square">
            <a:spAutoFit/>
          </a:bodyPr>
          <a:p>
            <a:pPr indent="266700">
              <a:lnSpc>
                <a:spcPct val="110000"/>
              </a:lnSpc>
            </a:pPr>
            <a:r>
              <a:rPr lang="en-US" altLang="zh-CN" sz="2800" b="1">
                <a:effectLst/>
                <a:latin typeface="Times New Roman" panose="02020603050405020304" pitchFamily="18" charset="0"/>
                <a:cs typeface="Times New Roman" panose="02020603050405020304" pitchFamily="18" charset="0"/>
              </a:rPr>
              <a:t>(4) </a:t>
            </a:r>
            <a:r>
              <a:rPr lang="zh-CN" altLang="en-US" sz="2800" b="1">
                <a:effectLst/>
                <a:latin typeface="宋体" panose="02010600030101010101" pitchFamily="2" charset="-122"/>
                <a:ea typeface="宋体" panose="02010600030101010101" pitchFamily="2" charset="-122"/>
                <a:cs typeface="宋体" panose="02010600030101010101" pitchFamily="2" charset="-122"/>
              </a:rPr>
              <a:t>通过节点电压求各支路电流以及其它分析。</a:t>
            </a:r>
            <a:endParaRPr lang="zh-CN" altLang="en-US" sz="2800" b="1">
              <a:effectLst/>
            </a:endParaRPr>
          </a:p>
        </p:txBody>
      </p:sp>
      <p:sp>
        <p:nvSpPr>
          <p:cNvPr id="8" name="文本框 7"/>
          <p:cNvSpPr txBox="1"/>
          <p:nvPr/>
        </p:nvSpPr>
        <p:spPr>
          <a:xfrm>
            <a:off x="154940" y="1035685"/>
            <a:ext cx="8737600" cy="1252855"/>
          </a:xfrm>
          <a:prstGeom prst="rect">
            <a:avLst/>
          </a:prstGeom>
          <a:noFill/>
        </p:spPr>
        <p:txBody>
          <a:bodyPr wrap="square" rtlCol="0" anchor="t">
            <a:spAutoFit/>
          </a:bodyPr>
          <a:p>
            <a:pPr indent="266700" algn="l">
              <a:lnSpc>
                <a:spcPct val="90000"/>
              </a:lnSpc>
            </a:pPr>
            <a:r>
              <a:rPr lang="en-US" altLang="zh-CN" sz="2800" b="1">
                <a:effectLst/>
                <a:latin typeface="Times New Roman" panose="02020603050405020304" pitchFamily="18" charset="0"/>
                <a:cs typeface="Times New Roman" panose="02020603050405020304" pitchFamily="18" charset="0"/>
                <a:sym typeface="+mn-ea"/>
              </a:rPr>
              <a:t>(1) </a:t>
            </a:r>
            <a:r>
              <a:rPr lang="zh-CN" altLang="en-US" sz="2800" b="1">
                <a:effectLst/>
                <a:latin typeface="宋体" panose="02010600030101010101" pitchFamily="2" charset="-122"/>
                <a:ea typeface="宋体" panose="02010600030101010101" pitchFamily="2" charset="-122"/>
                <a:cs typeface="宋体" panose="02010600030101010101" pitchFamily="2" charset="-122"/>
                <a:sym typeface="+mn-ea"/>
              </a:rPr>
              <a:t>选定参考节点，标定</a:t>
            </a:r>
            <a:r>
              <a:rPr lang="en-US" altLang="zh-CN" sz="2800" b="1">
                <a:effectLst/>
                <a:latin typeface="Times New Roman" panose="02020603050405020304" pitchFamily="18" charset="0"/>
                <a:cs typeface="Times New Roman" panose="02020603050405020304" pitchFamily="18" charset="0"/>
                <a:sym typeface="+mn-ea"/>
              </a:rPr>
              <a:t>n-1</a:t>
            </a:r>
            <a:r>
              <a:rPr lang="zh-CN" altLang="en-US" sz="2800" b="1">
                <a:effectLst/>
                <a:latin typeface="宋体" panose="02010600030101010101" pitchFamily="2" charset="-122"/>
                <a:ea typeface="宋体" panose="02010600030101010101" pitchFamily="2" charset="-122"/>
                <a:cs typeface="宋体" panose="02010600030101010101" pitchFamily="2" charset="-122"/>
                <a:sym typeface="+mn-ea"/>
              </a:rPr>
              <a:t>个独立节点电压；通常以参考节点为各节点电压的负极性。电路中有理想电压源时，参考节点一般选择理想电压源一端连接的节点。</a:t>
            </a:r>
            <a:endParaRPr lang="zh-CN" altLang="en-US"/>
          </a:p>
        </p:txBody>
      </p:sp>
      <p:sp>
        <p:nvSpPr>
          <p:cNvPr id="9" name="文本框 8"/>
          <p:cNvSpPr txBox="1"/>
          <p:nvPr/>
        </p:nvSpPr>
        <p:spPr>
          <a:xfrm>
            <a:off x="238125" y="2288540"/>
            <a:ext cx="8751570" cy="1640205"/>
          </a:xfrm>
          <a:prstGeom prst="rect">
            <a:avLst/>
          </a:prstGeom>
          <a:noFill/>
        </p:spPr>
        <p:txBody>
          <a:bodyPr wrap="square" rtlCol="0" anchor="t">
            <a:spAutoFit/>
          </a:bodyPr>
          <a:p>
            <a:pPr indent="266700" algn="l">
              <a:lnSpc>
                <a:spcPct val="90000"/>
              </a:lnSpc>
            </a:pPr>
            <a:r>
              <a:rPr lang="en-US" altLang="zh-CN" sz="2800" b="1">
                <a:effectLst/>
                <a:latin typeface="Times New Roman" panose="02020603050405020304" pitchFamily="18" charset="0"/>
                <a:cs typeface="Times New Roman" panose="02020603050405020304" pitchFamily="18" charset="0"/>
                <a:sym typeface="+mn-ea"/>
              </a:rPr>
              <a:t>(2) </a:t>
            </a:r>
            <a:r>
              <a:rPr lang="zh-CN" altLang="en-US" sz="2800" b="1">
                <a:effectLst/>
                <a:latin typeface="宋体" panose="02010600030101010101" pitchFamily="2" charset="-122"/>
                <a:ea typeface="宋体" panose="02010600030101010101" pitchFamily="2" charset="-122"/>
                <a:cs typeface="宋体" panose="02010600030101010101" pitchFamily="2" charset="-122"/>
                <a:sym typeface="+mn-ea"/>
              </a:rPr>
              <a:t>对</a:t>
            </a:r>
            <a:r>
              <a:rPr lang="en-US" altLang="zh-CN" sz="2800" b="1">
                <a:effectLst/>
                <a:latin typeface="Times New Roman" panose="02020603050405020304" pitchFamily="18" charset="0"/>
                <a:cs typeface="Times New Roman" panose="02020603050405020304" pitchFamily="18" charset="0"/>
                <a:sym typeface="+mn-ea"/>
              </a:rPr>
              <a:t>n-1</a:t>
            </a:r>
            <a:r>
              <a:rPr lang="zh-CN" altLang="en-US" sz="2800" b="1">
                <a:effectLst/>
                <a:latin typeface="宋体" panose="02010600030101010101" pitchFamily="2" charset="-122"/>
                <a:ea typeface="宋体" panose="02010600030101010101" pitchFamily="2" charset="-122"/>
                <a:cs typeface="宋体" panose="02010600030101010101" pitchFamily="2" charset="-122"/>
                <a:sym typeface="+mn-ea"/>
              </a:rPr>
              <a:t>个独立节点，以节点电压为未知量，列写其</a:t>
            </a:r>
            <a:r>
              <a:rPr lang="en-US" altLang="zh-CN" sz="2800" b="1">
                <a:effectLst/>
                <a:latin typeface="Times New Roman" panose="02020603050405020304" pitchFamily="18" charset="0"/>
                <a:cs typeface="Times New Roman" panose="02020603050405020304" pitchFamily="18" charset="0"/>
                <a:sym typeface="+mn-ea"/>
              </a:rPr>
              <a:t>KCL</a:t>
            </a:r>
            <a:r>
              <a:rPr lang="zh-CN" altLang="en-US" sz="2800" b="1">
                <a:effectLst/>
                <a:latin typeface="宋体" panose="02010600030101010101" pitchFamily="2" charset="-122"/>
                <a:ea typeface="宋体" panose="02010600030101010101" pitchFamily="2" charset="-122"/>
                <a:cs typeface="宋体" panose="02010600030101010101" pitchFamily="2" charset="-122"/>
                <a:sym typeface="+mn-ea"/>
              </a:rPr>
              <a:t>方程；电路有电压源和电流源时，可以直接用节点电压法列方程。当电路中有受控源或无伴电压源时需另行处理。</a:t>
            </a:r>
            <a:endParaRPr lang="zh-CN" altLang="en-US"/>
          </a:p>
        </p:txBody>
      </p:sp>
      <p:sp>
        <p:nvSpPr>
          <p:cNvPr id="10" name="文本框 9"/>
          <p:cNvSpPr txBox="1"/>
          <p:nvPr/>
        </p:nvSpPr>
        <p:spPr>
          <a:xfrm>
            <a:off x="22860" y="3856990"/>
            <a:ext cx="6808470" cy="478155"/>
          </a:xfrm>
          <a:prstGeom prst="rect">
            <a:avLst/>
          </a:prstGeom>
          <a:noFill/>
        </p:spPr>
        <p:txBody>
          <a:bodyPr wrap="none" rtlCol="0" anchor="t">
            <a:spAutoFit/>
          </a:bodyPr>
          <a:p>
            <a:pPr indent="266700" algn="l">
              <a:lnSpc>
                <a:spcPct val="90000"/>
              </a:lnSpc>
            </a:pPr>
            <a:r>
              <a:rPr lang="en-US" altLang="zh-CN" sz="2800" b="1">
                <a:effectLst/>
                <a:latin typeface="Times New Roman" panose="02020603050405020304" pitchFamily="18" charset="0"/>
                <a:cs typeface="Times New Roman" panose="02020603050405020304" pitchFamily="18" charset="0"/>
                <a:sym typeface="+mn-ea"/>
              </a:rPr>
              <a:t>(3) </a:t>
            </a:r>
            <a:r>
              <a:rPr lang="zh-CN" altLang="en-US" sz="2800" b="1">
                <a:effectLst/>
                <a:latin typeface="宋体" panose="02010600030101010101" pitchFamily="2" charset="-122"/>
                <a:ea typeface="宋体" panose="02010600030101010101" pitchFamily="2" charset="-122"/>
                <a:cs typeface="宋体" panose="02010600030101010101" pitchFamily="2" charset="-122"/>
                <a:sym typeface="+mn-ea"/>
              </a:rPr>
              <a:t>求解上述方程，得到</a:t>
            </a:r>
            <a:r>
              <a:rPr lang="en-US" altLang="zh-CN" sz="2800" b="1">
                <a:effectLst/>
                <a:latin typeface="Times New Roman" panose="02020603050405020304" pitchFamily="18" charset="0"/>
                <a:cs typeface="Times New Roman" panose="02020603050405020304" pitchFamily="18" charset="0"/>
                <a:sym typeface="+mn-ea"/>
              </a:rPr>
              <a:t>n-1</a:t>
            </a:r>
            <a:r>
              <a:rPr lang="zh-CN" altLang="en-US" sz="2800" b="1">
                <a:effectLst/>
                <a:latin typeface="宋体" panose="02010600030101010101" pitchFamily="2" charset="-122"/>
                <a:ea typeface="宋体" panose="02010600030101010101" pitchFamily="2" charset="-122"/>
                <a:cs typeface="宋体" panose="02010600030101010101" pitchFamily="2" charset="-122"/>
                <a:sym typeface="+mn-ea"/>
              </a:rPr>
              <a:t>个节点电压；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anim calcmode="lin" valueType="num">
                                      <p:cBhvr additive="base">
                                        <p:cTn id="37" dur="500" fill="hold"/>
                                        <p:tgtEl>
                                          <p:spTgt spid="100"/>
                                        </p:tgtEl>
                                        <p:attrNameLst>
                                          <p:attrName>ppt_x</p:attrName>
                                        </p:attrNameLst>
                                      </p:cBhvr>
                                      <p:tavLst>
                                        <p:tav tm="0">
                                          <p:val>
                                            <p:strVal val="#ppt_x"/>
                                          </p:val>
                                        </p:tav>
                                        <p:tav tm="100000">
                                          <p:val>
                                            <p:strVal val="#ppt_x"/>
                                          </p:val>
                                        </p:tav>
                                      </p:tavLst>
                                    </p:anim>
                                    <p:anim calcmode="lin" valueType="num">
                                      <p:cBhvr additive="base">
                                        <p:cTn id="3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6" grpId="0"/>
      <p:bldP spid="10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173355" y="613410"/>
            <a:ext cx="6235700" cy="521970"/>
          </a:xfrm>
          <a:prstGeom prst="rect">
            <a:avLst/>
          </a:prstGeom>
          <a:noFill/>
          <a:ln w="9525">
            <a:noFill/>
          </a:ln>
        </p:spPr>
        <p:txBody>
          <a:bodyPr wrap="square">
            <a:spAutoFit/>
          </a:bodyPr>
          <a:p>
            <a:pPr indent="0"/>
            <a:r>
              <a:rPr lang="en-US" altLang="zh-CN" sz="2800" b="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zh-CN" altLang="en-US" sz="2800" b="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【例】</a:t>
            </a:r>
            <a:r>
              <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如图</a:t>
            </a:r>
            <a:r>
              <a:rPr lang="en-US" altLang="zh-CN"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(a)</a:t>
            </a:r>
            <a:r>
              <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所示，求电流</a:t>
            </a:r>
            <a:r>
              <a:rPr lang="en-US" altLang="zh-CN" sz="2800" b="1" i="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r>
              <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的大小。</a:t>
            </a:r>
            <a:endParaRPr lang="zh-CN" altLang="en-US" sz="2800" b="1">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5" name="对象 4"/>
          <p:cNvGraphicFramePr/>
          <p:nvPr/>
        </p:nvGraphicFramePr>
        <p:xfrm>
          <a:off x="255270" y="1771650"/>
          <a:ext cx="3888740" cy="2546350"/>
        </p:xfrm>
        <a:graphic>
          <a:graphicData uri="http://schemas.openxmlformats.org/presentationml/2006/ole">
            <mc:AlternateContent xmlns:mc="http://schemas.openxmlformats.org/markup-compatibility/2006">
              <mc:Choice xmlns:v="urn:schemas-microsoft-com:vml" Requires="v">
                <p:oleObj spid="_x0000_s6" name="" r:id="rId1" imgW="3378200" imgH="2171700" progId="Visio.Drawing.11">
                  <p:embed/>
                </p:oleObj>
              </mc:Choice>
              <mc:Fallback>
                <p:oleObj name="" r:id="rId1" imgW="3378200" imgH="2171700" progId="Visio.Drawing.11">
                  <p:embed/>
                  <p:pic>
                    <p:nvPicPr>
                      <p:cNvPr id="0" name="图片 5"/>
                      <p:cNvPicPr/>
                      <p:nvPr/>
                    </p:nvPicPr>
                    <p:blipFill>
                      <a:blip r:embed="rId2"/>
                      <a:stretch>
                        <a:fillRect/>
                      </a:stretch>
                    </p:blipFill>
                    <p:spPr>
                      <a:xfrm>
                        <a:off x="255270" y="1771650"/>
                        <a:ext cx="3888740" cy="2546350"/>
                      </a:xfrm>
                      <a:prstGeom prst="rect">
                        <a:avLst/>
                      </a:prstGeom>
                    </p:spPr>
                  </p:pic>
                </p:oleObj>
              </mc:Fallback>
            </mc:AlternateContent>
          </a:graphicData>
        </a:graphic>
      </p:graphicFrame>
      <p:graphicFrame>
        <p:nvGraphicFramePr>
          <p:cNvPr id="7" name="对象 6"/>
          <p:cNvGraphicFramePr/>
          <p:nvPr/>
        </p:nvGraphicFramePr>
        <p:xfrm>
          <a:off x="4425315" y="1855470"/>
          <a:ext cx="3637280" cy="2463165"/>
        </p:xfrm>
        <a:graphic>
          <a:graphicData uri="http://schemas.openxmlformats.org/presentationml/2006/ole">
            <mc:AlternateContent xmlns:mc="http://schemas.openxmlformats.org/markup-compatibility/2006">
              <mc:Choice xmlns:v="urn:schemas-microsoft-com:vml" Requires="v">
                <p:oleObj spid="_x0000_s8" name="" r:id="rId3" imgW="3048000" imgH="2171700" progId="Visio.Drawing.11">
                  <p:embed/>
                </p:oleObj>
              </mc:Choice>
              <mc:Fallback>
                <p:oleObj name="" r:id="rId3" imgW="3048000" imgH="2171700" progId="Visio.Drawing.11">
                  <p:embed/>
                  <p:pic>
                    <p:nvPicPr>
                      <p:cNvPr id="0" name="图片 7"/>
                      <p:cNvPicPr/>
                      <p:nvPr/>
                    </p:nvPicPr>
                    <p:blipFill>
                      <a:blip r:embed="rId4"/>
                      <a:stretch>
                        <a:fillRect/>
                      </a:stretch>
                    </p:blipFill>
                    <p:spPr>
                      <a:xfrm>
                        <a:off x="4425315" y="1855470"/>
                        <a:ext cx="3637280" cy="2463165"/>
                      </a:xfrm>
                      <a:prstGeom prst="rect">
                        <a:avLst/>
                      </a:prstGeom>
                    </p:spPr>
                  </p:pic>
                </p:oleObj>
              </mc:Fallback>
            </mc:AlternateContent>
          </a:graphicData>
        </a:graphic>
      </p:graphicFrame>
      <p:sp>
        <p:nvSpPr>
          <p:cNvPr id="11" name="文本框 10"/>
          <p:cNvSpPr txBox="1"/>
          <p:nvPr/>
        </p:nvSpPr>
        <p:spPr>
          <a:xfrm>
            <a:off x="44450" y="4205605"/>
            <a:ext cx="8582025" cy="1123950"/>
          </a:xfrm>
          <a:prstGeom prst="rect">
            <a:avLst/>
          </a:prstGeom>
          <a:noFill/>
          <a:ln w="9525">
            <a:noFill/>
          </a:ln>
        </p:spPr>
        <p:txBody>
          <a:bodyPr wrap="square">
            <a:spAutoFit/>
          </a:bodyPr>
          <a:p>
            <a:pPr indent="267970">
              <a:lnSpc>
                <a:spcPct val="80000"/>
              </a:lnSpc>
            </a:pP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列写节点方程时，与理想电流源串联的电阻（或电导）直接将其短路，</a:t>
            </a:r>
            <a:r>
              <a:rPr lang="zh-CN" altLang="en-US" sz="2800" b="1">
                <a:solidFill>
                  <a:srgbClr val="005200"/>
                </a:solidFill>
                <a:latin typeface="Times New Roman" panose="02020603050405020304" pitchFamily="18" charset="0"/>
                <a:cs typeface="Times New Roman" panose="02020603050405020304" pitchFamily="18" charset="0"/>
              </a:rPr>
              <a:t> </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可等效为图（</a:t>
            </a:r>
            <a:r>
              <a:rPr lang="en-US" altLang="zh-CN" sz="2800" b="1">
                <a:solidFill>
                  <a:srgbClr val="005200"/>
                </a:solidFill>
                <a:latin typeface="Times New Roman" panose="02020603050405020304" pitchFamily="18" charset="0"/>
                <a:cs typeface="Times New Roman" panose="02020603050405020304" pitchFamily="18" charset="0"/>
              </a:rPr>
              <a:t>b</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），对于理想电流源电路，可以直接列写</a:t>
            </a:r>
            <a:r>
              <a:rPr lang="en-US" altLang="zh-CN" sz="2800" b="1">
                <a:solidFill>
                  <a:srgbClr val="005200"/>
                </a:solidFill>
                <a:latin typeface="Times New Roman" panose="02020603050405020304" pitchFamily="18" charset="0"/>
                <a:cs typeface="Times New Roman" panose="02020603050405020304" pitchFamily="18" charset="0"/>
              </a:rPr>
              <a:t>KCL</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方程。</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5270" y="1159510"/>
            <a:ext cx="8822055" cy="779780"/>
          </a:xfrm>
          <a:prstGeom prst="rect">
            <a:avLst/>
          </a:prstGeom>
          <a:noFill/>
        </p:spPr>
        <p:txBody>
          <a:bodyPr wrap="square" rtlCol="0" anchor="t">
            <a:spAutoFit/>
          </a:bodyPr>
          <a:p>
            <a:pPr>
              <a:lnSpc>
                <a:spcPct val="80000"/>
              </a:lnSpc>
            </a:pP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解：</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图</a:t>
            </a:r>
            <a:r>
              <a:rPr lang="en-US" sz="2800" b="1">
                <a:latin typeface="宋体" panose="02010600030101010101" pitchFamily="2" charset="-122"/>
                <a:ea typeface="宋体" panose="02010600030101010101" pitchFamily="2" charset="-122"/>
                <a:cs typeface="宋体" panose="02010600030101010101" pitchFamily="2" charset="-122"/>
                <a:sym typeface="+mn-ea"/>
              </a:rPr>
              <a:t>(a)</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中，共有</a:t>
            </a:r>
            <a:r>
              <a:rPr lang="en-US" altLang="zh-CN" sz="2800" b="1">
                <a:latin typeface="Times New Roman" panose="02020603050405020304" pitchFamily="18" charset="0"/>
                <a:cs typeface="Times New Roman" panose="02020603050405020304" pitchFamily="18" charset="0"/>
                <a:sym typeface="+mn-ea"/>
              </a:rPr>
              <a:t>a</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 </a:t>
            </a:r>
            <a:r>
              <a:rPr lang="en-US" altLang="zh-CN" sz="2800" b="1">
                <a:latin typeface="Times New Roman" panose="02020603050405020304" pitchFamily="18" charset="0"/>
                <a:cs typeface="Times New Roman" panose="02020603050405020304" pitchFamily="18" charset="0"/>
                <a:sym typeface="+mn-ea"/>
              </a:rPr>
              <a:t>b</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两个基本节点，设节点</a:t>
            </a:r>
            <a:r>
              <a:rPr lang="en-US" altLang="zh-CN" sz="2800" b="1">
                <a:latin typeface="Times New Roman" panose="02020603050405020304" pitchFamily="18" charset="0"/>
                <a:cs typeface="Times New Roman" panose="02020603050405020304" pitchFamily="18" charset="0"/>
                <a:sym typeface="+mn-ea"/>
              </a:rPr>
              <a:t>b</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为参考节点，即</a:t>
            </a:r>
            <a:r>
              <a:rPr lang="en-US" altLang="zh-CN" sz="2800" b="1" i="1">
                <a:latin typeface="Times New Roman" panose="02020603050405020304" pitchFamily="18" charset="0"/>
                <a:cs typeface="Times New Roman" panose="02020603050405020304" pitchFamily="18" charset="0"/>
                <a:sym typeface="+mn-ea"/>
              </a:rPr>
              <a:t>U</a:t>
            </a:r>
            <a:r>
              <a:rPr lang="en-US" altLang="zh-CN" sz="2800" b="1" baseline="-25000">
                <a:latin typeface="Times New Roman" panose="02020603050405020304" pitchFamily="18" charset="0"/>
                <a:cs typeface="Times New Roman" panose="02020603050405020304" pitchFamily="18" charset="0"/>
                <a:sym typeface="+mn-ea"/>
              </a:rPr>
              <a:t>b</a:t>
            </a:r>
            <a:r>
              <a:rPr lang="en-US" altLang="zh-CN" sz="2800" b="1">
                <a:latin typeface="Times New Roman" panose="02020603050405020304" pitchFamily="18" charset="0"/>
                <a:cs typeface="Times New Roman" panose="02020603050405020304" pitchFamily="18" charset="0"/>
                <a:sym typeface="+mn-ea"/>
              </a:rPr>
              <a:t>=0</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，则节点</a:t>
            </a:r>
            <a:r>
              <a:rPr lang="en-US" altLang="zh-CN" sz="2800" b="1">
                <a:latin typeface="Times New Roman" panose="02020603050405020304" pitchFamily="18" charset="0"/>
                <a:cs typeface="Times New Roman" panose="02020603050405020304" pitchFamily="18" charset="0"/>
                <a:sym typeface="+mn-ea"/>
              </a:rPr>
              <a:t>a</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的电压可设为</a:t>
            </a:r>
            <a:r>
              <a:rPr lang="en-US" altLang="zh-CN" sz="2800" b="1" i="1">
                <a:latin typeface="Times New Roman" panose="02020603050405020304" pitchFamily="18" charset="0"/>
                <a:cs typeface="Times New Roman" panose="02020603050405020304" pitchFamily="18" charset="0"/>
                <a:sym typeface="+mn-ea"/>
              </a:rPr>
              <a:t>U</a:t>
            </a:r>
            <a:r>
              <a:rPr lang="en-US" altLang="zh-CN" sz="2800" b="1" baseline="-25000">
                <a:latin typeface="Times New Roman" panose="02020603050405020304" pitchFamily="18" charset="0"/>
                <a:cs typeface="Times New Roman" panose="02020603050405020304" pitchFamily="18" charset="0"/>
                <a:sym typeface="+mn-ea"/>
              </a:rPr>
              <a:t>a</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800"/>
          </a:p>
        </p:txBody>
      </p:sp>
      <p:graphicFrame>
        <p:nvGraphicFramePr>
          <p:cNvPr id="3" name="对象 -2147482489"/>
          <p:cNvGraphicFramePr>
            <a:graphicFrameLocks noChangeAspect="1"/>
          </p:cNvGraphicFramePr>
          <p:nvPr/>
        </p:nvGraphicFramePr>
        <p:xfrm>
          <a:off x="255270" y="5927090"/>
          <a:ext cx="2285365" cy="644525"/>
        </p:xfrm>
        <a:graphic>
          <a:graphicData uri="http://schemas.openxmlformats.org/presentationml/2006/ole">
            <mc:AlternateContent xmlns:mc="http://schemas.openxmlformats.org/markup-compatibility/2006">
              <mc:Choice xmlns:v="urn:schemas-microsoft-com:vml" Requires="v">
                <p:oleObj spid="_x0000_s3076" name="" r:id="rId5" imgW="1396365" imgH="393700" progId="Equation.DSMT4">
                  <p:embed/>
                </p:oleObj>
              </mc:Choice>
              <mc:Fallback>
                <p:oleObj name="" r:id="rId5" imgW="1396365" imgH="393700" progId="Equation.DSMT4">
                  <p:embed/>
                  <p:pic>
                    <p:nvPicPr>
                      <p:cNvPr id="0" name="图片 3075"/>
                      <p:cNvPicPr/>
                      <p:nvPr/>
                    </p:nvPicPr>
                    <p:blipFill>
                      <a:blip r:embed="rId6"/>
                      <a:stretch>
                        <a:fillRect/>
                      </a:stretch>
                    </p:blipFill>
                    <p:spPr>
                      <a:xfrm>
                        <a:off x="255270" y="5927090"/>
                        <a:ext cx="2285365" cy="644525"/>
                      </a:xfrm>
                      <a:prstGeom prst="rect">
                        <a:avLst/>
                      </a:prstGeom>
                      <a:noFill/>
                      <a:ln w="38100">
                        <a:noFill/>
                        <a:miter/>
                      </a:ln>
                    </p:spPr>
                  </p:pic>
                </p:oleObj>
              </mc:Fallback>
            </mc:AlternateContent>
          </a:graphicData>
        </a:graphic>
      </p:graphicFrame>
      <p:sp>
        <p:nvSpPr>
          <p:cNvPr id="12" name="文本框 11"/>
          <p:cNvSpPr txBox="1"/>
          <p:nvPr/>
        </p:nvSpPr>
        <p:spPr>
          <a:xfrm>
            <a:off x="129540" y="5329555"/>
            <a:ext cx="5080000" cy="392430"/>
          </a:xfrm>
          <a:prstGeom prst="rect">
            <a:avLst/>
          </a:prstGeom>
          <a:noFill/>
          <a:ln w="9525">
            <a:noFill/>
          </a:ln>
        </p:spPr>
        <p:txBody>
          <a:bodyPr>
            <a:spAutoFit/>
          </a:bodyPr>
          <a:p>
            <a:pPr indent="0">
              <a:lnSpc>
                <a:spcPct val="70000"/>
              </a:lnSpc>
            </a:pPr>
            <a:r>
              <a:rPr lang="zh-CN" altLang="en-US" sz="2800" b="1">
                <a:latin typeface="宋体" panose="02010600030101010101" pitchFamily="2" charset="-122"/>
                <a:ea typeface="宋体" panose="02010600030101010101" pitchFamily="2" charset="-122"/>
                <a:cs typeface="宋体" panose="02010600030101010101" pitchFamily="2" charset="-122"/>
              </a:rPr>
              <a:t>对图（</a:t>
            </a:r>
            <a:r>
              <a:rPr lang="en-US" altLang="zh-CN" sz="2800" b="1">
                <a:latin typeface="Times New Roman" panose="02020603050405020304" pitchFamily="18" charset="0"/>
                <a:cs typeface="Times New Roman" panose="02020603050405020304" pitchFamily="18" charset="0"/>
              </a:rPr>
              <a:t>b</a:t>
            </a:r>
            <a:r>
              <a:rPr lang="zh-CN" altLang="en-US" sz="2800" b="1">
                <a:latin typeface="宋体" panose="02010600030101010101" pitchFamily="2" charset="-122"/>
                <a:ea typeface="宋体" panose="02010600030101010101" pitchFamily="2" charset="-122"/>
                <a:cs typeface="宋体" panose="02010600030101010101" pitchFamily="2" charset="-122"/>
              </a:rPr>
              <a:t>）节点列方程如下：</a:t>
            </a:r>
            <a:endParaRPr lang="zh-CN" altLang="en-US" sz="2800" b="1"/>
          </a:p>
        </p:txBody>
      </p:sp>
      <p:graphicFrame>
        <p:nvGraphicFramePr>
          <p:cNvPr id="9" name="对象 -2147482488"/>
          <p:cNvGraphicFramePr>
            <a:graphicFrameLocks noChangeAspect="1"/>
          </p:cNvGraphicFramePr>
          <p:nvPr/>
        </p:nvGraphicFramePr>
        <p:xfrm>
          <a:off x="2740660" y="5628640"/>
          <a:ext cx="3321685" cy="1294130"/>
        </p:xfrm>
        <a:graphic>
          <a:graphicData uri="http://schemas.openxmlformats.org/presentationml/2006/ole">
            <mc:AlternateContent xmlns:mc="http://schemas.openxmlformats.org/markup-compatibility/2006">
              <mc:Choice xmlns:v="urn:schemas-microsoft-com:vml" Requires="v">
                <p:oleObj spid="_x0000_s13" name="" r:id="rId7" imgW="1955800" imgH="762000" progId="Equation.DSMT4">
                  <p:embed/>
                </p:oleObj>
              </mc:Choice>
              <mc:Fallback>
                <p:oleObj name="" r:id="rId7" imgW="1955800" imgH="762000" progId="Equation.DSMT4">
                  <p:embed/>
                  <p:pic>
                    <p:nvPicPr>
                      <p:cNvPr id="0" name="图片 12"/>
                      <p:cNvPicPr/>
                      <p:nvPr/>
                    </p:nvPicPr>
                    <p:blipFill>
                      <a:blip r:embed="rId8"/>
                      <a:stretch>
                        <a:fillRect/>
                      </a:stretch>
                    </p:blipFill>
                    <p:spPr>
                      <a:xfrm>
                        <a:off x="2740660" y="5628640"/>
                        <a:ext cx="3321685" cy="1294130"/>
                      </a:xfrm>
                      <a:prstGeom prst="rect">
                        <a:avLst/>
                      </a:prstGeom>
                      <a:noFill/>
                      <a:ln w="38100">
                        <a:noFill/>
                        <a:miter/>
                      </a:ln>
                    </p:spPr>
                  </p:pic>
                </p:oleObj>
              </mc:Fallback>
            </mc:AlternateContent>
          </a:graphicData>
        </a:graphic>
      </p:graphicFrame>
      <p:graphicFrame>
        <p:nvGraphicFramePr>
          <p:cNvPr id="10" name="对象 -2147482487"/>
          <p:cNvGraphicFramePr>
            <a:graphicFrameLocks noChangeAspect="1"/>
          </p:cNvGraphicFramePr>
          <p:nvPr/>
        </p:nvGraphicFramePr>
        <p:xfrm>
          <a:off x="6315075" y="5868035"/>
          <a:ext cx="1747520" cy="702310"/>
        </p:xfrm>
        <a:graphic>
          <a:graphicData uri="http://schemas.openxmlformats.org/presentationml/2006/ole">
            <mc:AlternateContent xmlns:mc="http://schemas.openxmlformats.org/markup-compatibility/2006">
              <mc:Choice xmlns:v="urn:schemas-microsoft-com:vml" Requires="v">
                <p:oleObj spid="_x0000_s15" name="" r:id="rId9" imgW="977900" imgH="393700" progId="Equation.DSMT4">
                  <p:embed/>
                </p:oleObj>
              </mc:Choice>
              <mc:Fallback>
                <p:oleObj name="" r:id="rId9" imgW="977900" imgH="393700" progId="Equation.DSMT4">
                  <p:embed/>
                  <p:pic>
                    <p:nvPicPr>
                      <p:cNvPr id="0" name="图片 14"/>
                      <p:cNvPicPr/>
                      <p:nvPr/>
                    </p:nvPicPr>
                    <p:blipFill>
                      <a:blip r:embed="rId10"/>
                      <a:stretch>
                        <a:fillRect/>
                      </a:stretch>
                    </p:blipFill>
                    <p:spPr>
                      <a:xfrm>
                        <a:off x="6315075" y="5868035"/>
                        <a:ext cx="1747520" cy="70231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b="1">
                <a:solidFill>
                  <a:prstClr val="black">
                    <a:tint val="75000"/>
                  </a:prstClr>
                </a:solidFill>
              </a:rPr>
            </a:fld>
            <a:endParaRPr lang="zh-CN" altLang="en-US" b="1"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b="1">
                <a:solidFill>
                  <a:prstClr val="black">
                    <a:tint val="75000"/>
                  </a:prstClr>
                </a:solidFill>
              </a:rPr>
            </a:fld>
            <a:endParaRPr lang="en-US" b="1">
              <a:solidFill>
                <a:prstClr val="black">
                  <a:tint val="75000"/>
                </a:prstClr>
              </a:solidFill>
            </a:endParaRPr>
          </a:p>
        </p:txBody>
      </p:sp>
      <p:sp>
        <p:nvSpPr>
          <p:cNvPr id="16" name="文本框 15"/>
          <p:cNvSpPr txBox="1"/>
          <p:nvPr/>
        </p:nvSpPr>
        <p:spPr>
          <a:xfrm>
            <a:off x="67945" y="788035"/>
            <a:ext cx="8324215" cy="953135"/>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图（</a:t>
            </a:r>
            <a:r>
              <a:rPr lang="en-US" altLang="zh-CN" sz="2800" b="1">
                <a:latin typeface="Times New Roman" panose="02020603050405020304" pitchFamily="18" charset="0"/>
                <a:cs typeface="Times New Roman" panose="02020603050405020304" pitchFamily="18" charset="0"/>
              </a:rPr>
              <a:t>b</a:t>
            </a:r>
            <a:r>
              <a:rPr lang="zh-CN" altLang="en-US" sz="2800" b="1">
                <a:latin typeface="宋体" panose="02010600030101010101" pitchFamily="2" charset="-122"/>
                <a:ea typeface="宋体" panose="02010600030101010101" pitchFamily="2" charset="-122"/>
                <a:cs typeface="宋体" panose="02010600030101010101" pitchFamily="2" charset="-122"/>
              </a:rPr>
              <a:t>）电路有一个理想电压源和电阻串联的支路，可以等效变换为电流源，如图（</a:t>
            </a:r>
            <a:r>
              <a:rPr lang="en-US" altLang="zh-CN" sz="2800" b="1">
                <a:latin typeface="Times New Roman" panose="02020603050405020304" pitchFamily="18" charset="0"/>
                <a:cs typeface="Times New Roman" panose="02020603050405020304" pitchFamily="18" charset="0"/>
              </a:rPr>
              <a:t>c</a:t>
            </a:r>
            <a:r>
              <a:rPr lang="zh-CN" altLang="en-US" sz="2800" b="1">
                <a:latin typeface="宋体" panose="02010600030101010101" pitchFamily="2" charset="-122"/>
                <a:ea typeface="宋体" panose="02010600030101010101" pitchFamily="2" charset="-122"/>
                <a:cs typeface="宋体" panose="02010600030101010101" pitchFamily="2" charset="-122"/>
              </a:rPr>
              <a:t>）所示。</a:t>
            </a:r>
            <a:endParaRPr lang="zh-CN" altLang="en-US" sz="2800" b="1"/>
          </a:p>
        </p:txBody>
      </p:sp>
      <p:graphicFrame>
        <p:nvGraphicFramePr>
          <p:cNvPr id="7" name="对象 6"/>
          <p:cNvGraphicFramePr/>
          <p:nvPr/>
        </p:nvGraphicFramePr>
        <p:xfrm>
          <a:off x="510540" y="1741170"/>
          <a:ext cx="3627755" cy="2322830"/>
        </p:xfrm>
        <a:graphic>
          <a:graphicData uri="http://schemas.openxmlformats.org/presentationml/2006/ole">
            <mc:AlternateContent xmlns:mc="http://schemas.openxmlformats.org/markup-compatibility/2006">
              <mc:Choice xmlns:v="urn:schemas-microsoft-com:vml" Requires="v">
                <p:oleObj spid="_x0000_s8" name="" r:id="rId1" imgW="3048000" imgH="2171700" progId="Visio.Drawing.11">
                  <p:embed/>
                </p:oleObj>
              </mc:Choice>
              <mc:Fallback>
                <p:oleObj name="" r:id="rId1" imgW="3048000" imgH="2171700" progId="Visio.Drawing.11">
                  <p:embed/>
                  <p:pic>
                    <p:nvPicPr>
                      <p:cNvPr id="0" name="图片 7"/>
                      <p:cNvPicPr/>
                      <p:nvPr/>
                    </p:nvPicPr>
                    <p:blipFill>
                      <a:blip r:embed="rId2"/>
                      <a:stretch>
                        <a:fillRect/>
                      </a:stretch>
                    </p:blipFill>
                    <p:spPr>
                      <a:xfrm>
                        <a:off x="510540" y="1741170"/>
                        <a:ext cx="3627755" cy="2322830"/>
                      </a:xfrm>
                      <a:prstGeom prst="rect">
                        <a:avLst/>
                      </a:prstGeom>
                    </p:spPr>
                  </p:pic>
                </p:oleObj>
              </mc:Fallback>
            </mc:AlternateContent>
          </a:graphicData>
        </a:graphic>
      </p:graphicFrame>
      <p:graphicFrame>
        <p:nvGraphicFramePr>
          <p:cNvPr id="9" name="对象 8"/>
          <p:cNvGraphicFramePr/>
          <p:nvPr/>
        </p:nvGraphicFramePr>
        <p:xfrm>
          <a:off x="4040505" y="1782445"/>
          <a:ext cx="3882390" cy="2531745"/>
        </p:xfrm>
        <a:graphic>
          <a:graphicData uri="http://schemas.openxmlformats.org/presentationml/2006/ole">
            <mc:AlternateContent xmlns:mc="http://schemas.openxmlformats.org/markup-compatibility/2006">
              <mc:Choice xmlns:v="urn:schemas-microsoft-com:vml" Requires="v">
                <p:oleObj spid="_x0000_s10" name="" r:id="rId3" imgW="2882900" imgH="1905000" progId="Visio.Drawing.11">
                  <p:embed/>
                </p:oleObj>
              </mc:Choice>
              <mc:Fallback>
                <p:oleObj name="" r:id="rId3" imgW="2882900" imgH="1905000" progId="Visio.Drawing.11">
                  <p:embed/>
                  <p:pic>
                    <p:nvPicPr>
                      <p:cNvPr id="0" name="图片 9"/>
                      <p:cNvPicPr/>
                      <p:nvPr/>
                    </p:nvPicPr>
                    <p:blipFill>
                      <a:blip r:embed="rId4"/>
                      <a:stretch>
                        <a:fillRect/>
                      </a:stretch>
                    </p:blipFill>
                    <p:spPr>
                      <a:xfrm>
                        <a:off x="4040505" y="1782445"/>
                        <a:ext cx="3882390" cy="2531745"/>
                      </a:xfrm>
                      <a:prstGeom prst="rect">
                        <a:avLst/>
                      </a:prstGeom>
                    </p:spPr>
                  </p:pic>
                </p:oleObj>
              </mc:Fallback>
            </mc:AlternateContent>
          </a:graphicData>
        </a:graphic>
      </p:graphicFrame>
      <p:graphicFrame>
        <p:nvGraphicFramePr>
          <p:cNvPr id="2" name="对象 -2147482486"/>
          <p:cNvGraphicFramePr>
            <a:graphicFrameLocks noChangeAspect="1"/>
          </p:cNvGraphicFramePr>
          <p:nvPr/>
        </p:nvGraphicFramePr>
        <p:xfrm>
          <a:off x="879475" y="4433570"/>
          <a:ext cx="2682875" cy="791845"/>
        </p:xfrm>
        <a:graphic>
          <a:graphicData uri="http://schemas.openxmlformats.org/presentationml/2006/ole">
            <mc:AlternateContent xmlns:mc="http://schemas.openxmlformats.org/markup-compatibility/2006">
              <mc:Choice xmlns:v="urn:schemas-microsoft-com:vml" Requires="v">
                <p:oleObj spid="_x0000_s3076" name="" r:id="rId5" imgW="1333500" imgH="393700" progId="Equation.DSMT4">
                  <p:embed/>
                </p:oleObj>
              </mc:Choice>
              <mc:Fallback>
                <p:oleObj name="" r:id="rId5" imgW="1333500" imgH="393700" progId="Equation.DSMT4">
                  <p:embed/>
                  <p:pic>
                    <p:nvPicPr>
                      <p:cNvPr id="0" name="图片 3075"/>
                      <p:cNvPicPr/>
                      <p:nvPr/>
                    </p:nvPicPr>
                    <p:blipFill>
                      <a:blip r:embed="rId6"/>
                      <a:stretch>
                        <a:fillRect/>
                      </a:stretch>
                    </p:blipFill>
                    <p:spPr>
                      <a:xfrm>
                        <a:off x="879475" y="4433570"/>
                        <a:ext cx="2682875" cy="791845"/>
                      </a:xfrm>
                      <a:prstGeom prst="rect">
                        <a:avLst/>
                      </a:prstGeom>
                      <a:noFill/>
                      <a:ln w="38100">
                        <a:noFill/>
                        <a:miter/>
                      </a:ln>
                    </p:spPr>
                  </p:pic>
                </p:oleObj>
              </mc:Fallback>
            </mc:AlternateContent>
          </a:graphicData>
        </a:graphic>
      </p:graphicFrame>
      <p:sp>
        <p:nvSpPr>
          <p:cNvPr id="11" name="文本框 10"/>
          <p:cNvSpPr txBox="1"/>
          <p:nvPr/>
        </p:nvSpPr>
        <p:spPr>
          <a:xfrm>
            <a:off x="303530" y="3911600"/>
            <a:ext cx="4080510" cy="521970"/>
          </a:xfrm>
          <a:prstGeom prst="rect">
            <a:avLst/>
          </a:prstGeom>
          <a:noFill/>
        </p:spPr>
        <p:txBody>
          <a:bodyPr wrap="none" rtlCol="0" anchor="t">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sym typeface="+mn-ea"/>
              </a:rPr>
              <a:t>列写</a:t>
            </a:r>
            <a:r>
              <a:rPr lang="en-US" altLang="zh-CN" sz="2800" b="1">
                <a:latin typeface="Times New Roman" panose="02020603050405020304" pitchFamily="18" charset="0"/>
                <a:cs typeface="Times New Roman" panose="02020603050405020304" pitchFamily="18" charset="0"/>
                <a:sym typeface="+mn-ea"/>
              </a:rPr>
              <a:t>KCL</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方程如下式：</a:t>
            </a:r>
            <a:endParaRPr lang="zh-CN" altLang="en-US" sz="2800" b="1"/>
          </a:p>
        </p:txBody>
      </p:sp>
      <p:graphicFrame>
        <p:nvGraphicFramePr>
          <p:cNvPr id="12" name="对象 -2147482488"/>
          <p:cNvGraphicFramePr>
            <a:graphicFrameLocks noChangeAspect="1"/>
          </p:cNvGraphicFramePr>
          <p:nvPr/>
        </p:nvGraphicFramePr>
        <p:xfrm>
          <a:off x="3800475" y="4610100"/>
          <a:ext cx="2381250" cy="499110"/>
        </p:xfrm>
        <a:graphic>
          <a:graphicData uri="http://schemas.openxmlformats.org/presentationml/2006/ole">
            <mc:AlternateContent xmlns:mc="http://schemas.openxmlformats.org/markup-compatibility/2006">
              <mc:Choice xmlns:v="urn:schemas-microsoft-com:vml" Requires="v">
                <p:oleObj spid="_x0000_s13" name="" r:id="rId7" imgW="1091565" imgH="228600" progId="Equation.DSMT4">
                  <p:embed/>
                </p:oleObj>
              </mc:Choice>
              <mc:Fallback>
                <p:oleObj name="" r:id="rId7" imgW="1091565" imgH="228600" progId="Equation.DSMT4">
                  <p:embed/>
                  <p:pic>
                    <p:nvPicPr>
                      <p:cNvPr id="0" name="图片 12"/>
                      <p:cNvPicPr/>
                      <p:nvPr/>
                    </p:nvPicPr>
                    <p:blipFill>
                      <a:blip r:embed="rId8"/>
                      <a:stretch>
                        <a:fillRect/>
                      </a:stretch>
                    </p:blipFill>
                    <p:spPr>
                      <a:xfrm>
                        <a:off x="3800475" y="4610100"/>
                        <a:ext cx="2381250" cy="499110"/>
                      </a:xfrm>
                      <a:prstGeom prst="rect">
                        <a:avLst/>
                      </a:prstGeom>
                      <a:noFill/>
                      <a:ln w="38100">
                        <a:noFill/>
                        <a:miter/>
                      </a:ln>
                    </p:spPr>
                  </p:pic>
                </p:oleObj>
              </mc:Fallback>
            </mc:AlternateContent>
          </a:graphicData>
        </a:graphic>
      </p:graphicFrame>
      <p:graphicFrame>
        <p:nvGraphicFramePr>
          <p:cNvPr id="14" name="对象 -2147482487"/>
          <p:cNvGraphicFramePr>
            <a:graphicFrameLocks noChangeAspect="1"/>
          </p:cNvGraphicFramePr>
          <p:nvPr/>
        </p:nvGraphicFramePr>
        <p:xfrm>
          <a:off x="6300470" y="4478020"/>
          <a:ext cx="2091690" cy="840740"/>
        </p:xfrm>
        <a:graphic>
          <a:graphicData uri="http://schemas.openxmlformats.org/presentationml/2006/ole">
            <mc:AlternateContent xmlns:mc="http://schemas.openxmlformats.org/markup-compatibility/2006">
              <mc:Choice xmlns:v="urn:schemas-microsoft-com:vml" Requires="v">
                <p:oleObj spid="_x0000_s15" name="" r:id="rId9" imgW="977900" imgH="393700" progId="Equation.DSMT4">
                  <p:embed/>
                </p:oleObj>
              </mc:Choice>
              <mc:Fallback>
                <p:oleObj name="" r:id="rId9" imgW="977900" imgH="393700" progId="Equation.DSMT4">
                  <p:embed/>
                  <p:pic>
                    <p:nvPicPr>
                      <p:cNvPr id="0" name="图片 14"/>
                      <p:cNvPicPr/>
                      <p:nvPr/>
                    </p:nvPicPr>
                    <p:blipFill>
                      <a:blip r:embed="rId10"/>
                      <a:stretch>
                        <a:fillRect/>
                      </a:stretch>
                    </p:blipFill>
                    <p:spPr>
                      <a:xfrm>
                        <a:off x="6300470" y="4478020"/>
                        <a:ext cx="2091690" cy="840740"/>
                      </a:xfrm>
                      <a:prstGeom prst="rect">
                        <a:avLst/>
                      </a:prstGeom>
                      <a:noFill/>
                      <a:ln w="38100">
                        <a:noFill/>
                        <a:miter/>
                      </a:ln>
                    </p:spPr>
                  </p:pic>
                </p:oleObj>
              </mc:Fallback>
            </mc:AlternateContent>
          </a:graphicData>
        </a:graphic>
      </p:graphicFrame>
      <p:sp>
        <p:nvSpPr>
          <p:cNvPr id="100" name="文本框 99"/>
          <p:cNvSpPr txBox="1"/>
          <p:nvPr/>
        </p:nvSpPr>
        <p:spPr>
          <a:xfrm>
            <a:off x="963930" y="5655310"/>
            <a:ext cx="772287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计算结果和没有进行电源等效变化的结果一样</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0"/>
                                        </p:tgtEl>
                                        <p:attrNameLst>
                                          <p:attrName>style.visibility</p:attrName>
                                        </p:attrNameLst>
                                      </p:cBhvr>
                                      <p:to>
                                        <p:strVal val="visible"/>
                                      </p:to>
                                    </p:set>
                                    <p:anim calcmode="lin" valueType="num">
                                      <p:cBhvr additive="base">
                                        <p:cTn id="43" dur="500" fill="hold"/>
                                        <p:tgtEl>
                                          <p:spTgt spid="100"/>
                                        </p:tgtEl>
                                        <p:attrNameLst>
                                          <p:attrName>ppt_x</p:attrName>
                                        </p:attrNameLst>
                                      </p:cBhvr>
                                      <p:tavLst>
                                        <p:tav tm="0">
                                          <p:val>
                                            <p:strVal val="#ppt_x"/>
                                          </p:val>
                                        </p:tav>
                                        <p:tav tm="100000">
                                          <p:val>
                                            <p:strVal val="#ppt_x"/>
                                          </p:val>
                                        </p:tav>
                                      </p:tavLst>
                                    </p:anim>
                                    <p:anim calcmode="lin" valueType="num">
                                      <p:cBhvr additive="base">
                                        <p:cTn id="4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0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b="1">
                <a:solidFill>
                  <a:prstClr val="black">
                    <a:tint val="75000"/>
                  </a:prstClr>
                </a:solidFill>
              </a:rPr>
            </a:fld>
            <a:endParaRPr lang="zh-CN" altLang="en-US" b="1"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b="1">
                <a:solidFill>
                  <a:prstClr val="black">
                    <a:tint val="75000"/>
                  </a:prstClr>
                </a:solidFill>
              </a:rPr>
            </a:fld>
            <a:endParaRPr lang="en-US" b="1">
              <a:solidFill>
                <a:prstClr val="black">
                  <a:tint val="75000"/>
                </a:prstClr>
              </a:solidFill>
            </a:endParaRPr>
          </a:p>
        </p:txBody>
      </p:sp>
      <p:sp>
        <p:nvSpPr>
          <p:cNvPr id="100" name="文本框 99"/>
          <p:cNvSpPr txBox="1"/>
          <p:nvPr/>
        </p:nvSpPr>
        <p:spPr>
          <a:xfrm>
            <a:off x="18415" y="631825"/>
            <a:ext cx="2618105" cy="521970"/>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弥尔曼定理：</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214630" y="982345"/>
            <a:ext cx="8642350" cy="865505"/>
          </a:xfrm>
          <a:prstGeom prst="rect">
            <a:avLst/>
          </a:prstGeom>
          <a:noFill/>
          <a:ln w="9525">
            <a:noFill/>
          </a:ln>
        </p:spPr>
        <p:txBody>
          <a:bodyPr wrap="square">
            <a:spAutoFit/>
          </a:bodyPr>
          <a:p>
            <a:pPr indent="0">
              <a:lnSpc>
                <a:spcPct val="90000"/>
              </a:lnSpc>
            </a:pPr>
            <a:r>
              <a:rPr lang="zh-CN" altLang="en-US" sz="2800" b="1">
                <a:latin typeface="宋体" panose="02010600030101010101" pitchFamily="2" charset="-122"/>
                <a:ea typeface="宋体" panose="02010600030101010101" pitchFamily="2" charset="-122"/>
                <a:cs typeface="宋体" panose="02010600030101010101" pitchFamily="2" charset="-122"/>
              </a:rPr>
              <a:t>如图电路中只有两个节点，设</a:t>
            </a:r>
            <a:r>
              <a:rPr lang="en-US" altLang="zh-CN" sz="2800" b="1">
                <a:latin typeface="宋体" panose="02010600030101010101" pitchFamily="2" charset="-122"/>
                <a:ea typeface="宋体" panose="02010600030101010101" pitchFamily="2" charset="-122"/>
                <a:cs typeface="宋体" panose="02010600030101010101" pitchFamily="2" charset="-122"/>
              </a:rPr>
              <a:t>b</a:t>
            </a:r>
            <a:r>
              <a:rPr lang="zh-CN" altLang="en-US" sz="2800" b="1">
                <a:latin typeface="宋体" panose="02010600030101010101" pitchFamily="2" charset="-122"/>
                <a:ea typeface="宋体" panose="02010600030101010101" pitchFamily="2" charset="-122"/>
                <a:cs typeface="宋体" panose="02010600030101010101" pitchFamily="2" charset="-122"/>
              </a:rPr>
              <a:t>为参考节点，节点</a:t>
            </a:r>
            <a:r>
              <a:rPr lang="en-US" altLang="zh-CN" sz="2800" b="1">
                <a:latin typeface="宋体" panose="02010600030101010101" pitchFamily="2" charset="-122"/>
                <a:ea typeface="宋体" panose="02010600030101010101" pitchFamily="2" charset="-122"/>
                <a:cs typeface="宋体" panose="02010600030101010101" pitchFamily="2" charset="-122"/>
              </a:rPr>
              <a:t>a</a:t>
            </a:r>
            <a:r>
              <a:rPr lang="zh-CN" altLang="en-US" sz="2800" b="1">
                <a:latin typeface="宋体" panose="02010600030101010101" pitchFamily="2" charset="-122"/>
                <a:ea typeface="宋体" panose="02010600030101010101" pitchFamily="2" charset="-122"/>
                <a:cs typeface="宋体" panose="02010600030101010101" pitchFamily="2" charset="-122"/>
              </a:rPr>
              <a:t>的电压可表示为：</a:t>
            </a:r>
            <a:endParaRPr lang="zh-CN" altLang="en-US" sz="2800" b="1"/>
          </a:p>
        </p:txBody>
      </p:sp>
      <p:graphicFrame>
        <p:nvGraphicFramePr>
          <p:cNvPr id="6" name="对象 5"/>
          <p:cNvGraphicFramePr/>
          <p:nvPr/>
        </p:nvGraphicFramePr>
        <p:xfrm>
          <a:off x="4154170" y="1507490"/>
          <a:ext cx="4394200" cy="3046095"/>
        </p:xfrm>
        <a:graphic>
          <a:graphicData uri="http://schemas.openxmlformats.org/presentationml/2006/ole">
            <mc:AlternateContent xmlns:mc="http://schemas.openxmlformats.org/markup-compatibility/2006">
              <mc:Choice xmlns:v="urn:schemas-microsoft-com:vml" Requires="v">
                <p:oleObj spid="_x0000_s7" name="" r:id="rId1" imgW="3378200" imgH="2171700" progId="Visio.Drawing.11">
                  <p:embed/>
                </p:oleObj>
              </mc:Choice>
              <mc:Fallback>
                <p:oleObj name="" r:id="rId1" imgW="3378200" imgH="2171700" progId="Visio.Drawing.11">
                  <p:embed/>
                  <p:pic>
                    <p:nvPicPr>
                      <p:cNvPr id="0" name="图片 5"/>
                      <p:cNvPicPr/>
                      <p:nvPr/>
                    </p:nvPicPr>
                    <p:blipFill>
                      <a:blip r:embed="rId2"/>
                      <a:stretch>
                        <a:fillRect/>
                      </a:stretch>
                    </p:blipFill>
                    <p:spPr>
                      <a:xfrm>
                        <a:off x="4154170" y="1507490"/>
                        <a:ext cx="4394200" cy="3046095"/>
                      </a:xfrm>
                      <a:prstGeom prst="rect">
                        <a:avLst/>
                      </a:prstGeom>
                    </p:spPr>
                  </p:pic>
                </p:oleObj>
              </mc:Fallback>
            </mc:AlternateContent>
          </a:graphicData>
        </a:graphic>
      </p:graphicFrame>
      <p:graphicFrame>
        <p:nvGraphicFramePr>
          <p:cNvPr id="2" name="对象 -2147482485"/>
          <p:cNvGraphicFramePr>
            <a:graphicFrameLocks noChangeAspect="1"/>
          </p:cNvGraphicFramePr>
          <p:nvPr/>
        </p:nvGraphicFramePr>
        <p:xfrm>
          <a:off x="840740" y="1950085"/>
          <a:ext cx="2225675" cy="1436370"/>
        </p:xfrm>
        <a:graphic>
          <a:graphicData uri="http://schemas.openxmlformats.org/presentationml/2006/ole">
            <mc:AlternateContent xmlns:mc="http://schemas.openxmlformats.org/markup-compatibility/2006">
              <mc:Choice xmlns:v="urn:schemas-microsoft-com:vml" Requires="v">
                <p:oleObj spid="_x0000_s3076" name="" r:id="rId3" imgW="1206500" imgH="838200" progId="Equation.DSMT4">
                  <p:embed/>
                </p:oleObj>
              </mc:Choice>
              <mc:Fallback>
                <p:oleObj name="" r:id="rId3" imgW="1206500" imgH="838200" progId="Equation.DSMT4">
                  <p:embed/>
                  <p:pic>
                    <p:nvPicPr>
                      <p:cNvPr id="0" name="图片 3075"/>
                      <p:cNvPicPr/>
                      <p:nvPr/>
                    </p:nvPicPr>
                    <p:blipFill>
                      <a:blip r:embed="rId4"/>
                      <a:stretch>
                        <a:fillRect/>
                      </a:stretch>
                    </p:blipFill>
                    <p:spPr>
                      <a:xfrm>
                        <a:off x="840740" y="1950085"/>
                        <a:ext cx="2225675" cy="1436370"/>
                      </a:xfrm>
                      <a:prstGeom prst="rect">
                        <a:avLst/>
                      </a:prstGeom>
                      <a:noFill/>
                      <a:ln w="38100">
                        <a:noFill/>
                        <a:miter/>
                      </a:ln>
                    </p:spPr>
                  </p:pic>
                </p:oleObj>
              </mc:Fallback>
            </mc:AlternateContent>
          </a:graphicData>
        </a:graphic>
      </p:graphicFrame>
      <p:sp>
        <p:nvSpPr>
          <p:cNvPr id="8" name="文本框 7"/>
          <p:cNvSpPr txBox="1"/>
          <p:nvPr/>
        </p:nvSpPr>
        <p:spPr>
          <a:xfrm>
            <a:off x="214630" y="3488055"/>
            <a:ext cx="424561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该式被称为</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弥尔曼定理</a:t>
            </a:r>
            <a:endParaRPr lang="zh-CN" altLang="en-US" sz="2800" b="1"/>
          </a:p>
        </p:txBody>
      </p:sp>
      <p:sp>
        <p:nvSpPr>
          <p:cNvPr id="9" name="文本框 8"/>
          <p:cNvSpPr txBox="1"/>
          <p:nvPr/>
        </p:nvSpPr>
        <p:spPr>
          <a:xfrm>
            <a:off x="214630" y="4010025"/>
            <a:ext cx="8166735" cy="2676525"/>
          </a:xfrm>
          <a:prstGeom prst="rect">
            <a:avLst/>
          </a:prstGeom>
          <a:noFill/>
          <a:ln w="9525">
            <a:noFill/>
          </a:ln>
        </p:spPr>
        <p:txBody>
          <a:bodyPr wrap="square">
            <a:spAutoFit/>
          </a:bodyPr>
          <a:p>
            <a:pPr indent="266700"/>
            <a:r>
              <a:rPr lang="en-US" altLang="zh-CN" sz="2800" b="1">
                <a:latin typeface="宋体" panose="02010600030101010101" pitchFamily="2" charset="-122"/>
                <a:ea typeface="宋体" panose="02010600030101010101" pitchFamily="2" charset="-122"/>
                <a:cs typeface="宋体" panose="02010600030101010101" pitchFamily="2" charset="-122"/>
              </a:rPr>
              <a:t>  </a:t>
            </a:r>
            <a:r>
              <a:rPr lang="zh-CN" altLang="en-US" sz="2800" b="1">
                <a:latin typeface="宋体" panose="02010600030101010101" pitchFamily="2" charset="-122"/>
                <a:ea typeface="宋体" panose="02010600030101010101" pitchFamily="2" charset="-122"/>
                <a:cs typeface="宋体" panose="02010600030101010101" pitchFamily="2" charset="-122"/>
              </a:rPr>
              <a:t>分子表示流入该节点的注入电流的代数和，流进节点的电流为正，否则为负。</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800" b="1" i="1">
                <a:latin typeface="Times New Roman" panose="02020603050405020304" pitchFamily="18" charset="0"/>
                <a:cs typeface="Times New Roman" panose="02020603050405020304" pitchFamily="18" charset="0"/>
              </a:rPr>
              <a:t>  U</a:t>
            </a:r>
            <a:r>
              <a:rPr lang="en-US" altLang="zh-CN" sz="2800" b="1" baseline="-25000">
                <a:latin typeface="Times New Roman" panose="02020603050405020304" pitchFamily="18" charset="0"/>
                <a:cs typeface="Times New Roman" panose="02020603050405020304" pitchFamily="18" charset="0"/>
              </a:rPr>
              <a:t>sk</a:t>
            </a:r>
            <a:r>
              <a:rPr lang="zh-CN" altLang="en-US" sz="2800" b="1">
                <a:latin typeface="宋体" panose="02010600030101010101" pitchFamily="2" charset="-122"/>
                <a:ea typeface="宋体" panose="02010600030101010101" pitchFamily="2" charset="-122"/>
                <a:cs typeface="宋体" panose="02010600030101010101" pitchFamily="2" charset="-122"/>
              </a:rPr>
              <a:t>和</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k</a:t>
            </a:r>
            <a:r>
              <a:rPr lang="zh-CN" altLang="en-US" sz="2800" b="1">
                <a:latin typeface="宋体" panose="02010600030101010101" pitchFamily="2" charset="-122"/>
                <a:ea typeface="宋体" panose="02010600030101010101" pitchFamily="2" charset="-122"/>
                <a:cs typeface="宋体" panose="02010600030101010101" pitchFamily="2" charset="-122"/>
              </a:rPr>
              <a:t>是指理想电压源与本支路串联的电阻；</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800" b="1" i="1">
                <a:latin typeface="Times New Roman" panose="02020603050405020304" pitchFamily="18" charset="0"/>
                <a:cs typeface="Times New Roman" panose="02020603050405020304" pitchFamily="18" charset="0"/>
              </a:rPr>
              <a:t>  I</a:t>
            </a:r>
            <a:r>
              <a:rPr lang="en-US" altLang="zh-CN" sz="2800" b="1" baseline="-25000">
                <a:latin typeface="Times New Roman" panose="02020603050405020304" pitchFamily="18" charset="0"/>
                <a:cs typeface="Times New Roman" panose="02020603050405020304" pitchFamily="18" charset="0"/>
              </a:rPr>
              <a:t>sj</a:t>
            </a:r>
            <a:r>
              <a:rPr lang="zh-CN" altLang="en-US" sz="2800" b="1">
                <a:latin typeface="宋体" panose="02010600030101010101" pitchFamily="2" charset="-122"/>
                <a:ea typeface="宋体" panose="02010600030101010101" pitchFamily="2" charset="-122"/>
                <a:cs typeface="宋体" panose="02010600030101010101" pitchFamily="2" charset="-122"/>
              </a:rPr>
              <a:t>指流入该节点的理想电流源电流的代数和。</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 分母项</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i</a:t>
            </a:r>
            <a:r>
              <a:rPr lang="zh-CN" altLang="en-US" sz="2800" b="1">
                <a:latin typeface="宋体" panose="02010600030101010101" pitchFamily="2" charset="-122"/>
                <a:ea typeface="宋体" panose="02010600030101010101" pitchFamily="2" charset="-122"/>
                <a:cs typeface="宋体" panose="02010600030101010101" pitchFamily="2" charset="-122"/>
              </a:rPr>
              <a:t>是指汇集于该节点的所有支路的电阻倒数（电导）的代数和。</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5"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4" name="文本框 3"/>
          <p:cNvSpPr txBox="1"/>
          <p:nvPr/>
        </p:nvSpPr>
        <p:spPr>
          <a:xfrm>
            <a:off x="15875" y="821055"/>
            <a:ext cx="9111615" cy="1252855"/>
          </a:xfrm>
          <a:prstGeom prst="rect">
            <a:avLst/>
          </a:prstGeom>
          <a:noFill/>
        </p:spPr>
        <p:txBody>
          <a:bodyPr wrap="square" rtlCol="0">
            <a:spAutoFit/>
          </a:bodyPr>
          <a:p>
            <a:pPr indent="266700" fontAlgn="auto">
              <a:lnSpc>
                <a:spcPct val="90000"/>
              </a:lnSpc>
            </a:pP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图</a:t>
            </a:r>
            <a:r>
              <a:rPr lang="en-US" altLang="zh-CN" sz="2800" b="1">
                <a:latin typeface="Times New Roman" panose="02020603050405020304" pitchFamily="18" charset="0"/>
                <a:cs typeface="Times New Roman" panose="02020603050405020304" pitchFamily="18" charset="0"/>
                <a:sym typeface="+mn-ea"/>
              </a:rPr>
              <a:t> (c)</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虚线框部分为</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含源二端网络</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，对于</a:t>
            </a:r>
            <a:r>
              <a:rPr lang="en-US" altLang="zh-CN" sz="2800" b="1" i="1">
                <a:latin typeface="Times New Roman" panose="02020603050405020304" pitchFamily="18" charset="0"/>
                <a:cs typeface="Times New Roman" panose="02020603050405020304" pitchFamily="18" charset="0"/>
                <a:sym typeface="+mn-ea"/>
              </a:rPr>
              <a:t>R</a:t>
            </a:r>
            <a:r>
              <a:rPr lang="en-US" altLang="zh-CN" sz="2800" b="1" i="1" baseline="-25000">
                <a:latin typeface="Times New Roman" panose="02020603050405020304" pitchFamily="18" charset="0"/>
                <a:cs typeface="Times New Roman" panose="02020603050405020304" pitchFamily="18" charset="0"/>
                <a:sym typeface="+mn-ea"/>
              </a:rPr>
              <a:t>6</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而言，有源二端网络相当于它的电源，因此，可等效为一个</a:t>
            </a: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电源和电阻</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，如图</a:t>
            </a:r>
            <a:r>
              <a:rPr lang="en-US" altLang="zh-CN" sz="2800" b="1">
                <a:latin typeface="Times New Roman" panose="02020603050405020304" pitchFamily="18" charset="0"/>
                <a:cs typeface="Times New Roman" panose="02020603050405020304" pitchFamily="18" charset="0"/>
                <a:sym typeface="+mn-ea"/>
              </a:rPr>
              <a:t>(d)</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虚线框部分。</a:t>
            </a:r>
            <a:endParaRPr lang="zh-CN" altLang="en-US" sz="2800" b="1">
              <a:latin typeface="Times New Roman" panose="02020603050405020304" pitchFamily="18" charset="0"/>
              <a:cs typeface="Times New Roman" panose="02020603050405020304" pitchFamily="18" charset="0"/>
              <a:sym typeface="+mn-ea"/>
            </a:endParaRPr>
          </a:p>
        </p:txBody>
      </p:sp>
      <p:graphicFrame>
        <p:nvGraphicFramePr>
          <p:cNvPr id="5" name="对象 -2147482624"/>
          <p:cNvGraphicFramePr>
            <a:graphicFrameLocks noChangeAspect="1"/>
          </p:cNvGraphicFramePr>
          <p:nvPr/>
        </p:nvGraphicFramePr>
        <p:xfrm>
          <a:off x="457200" y="2082165"/>
          <a:ext cx="7768590" cy="3081655"/>
        </p:xfrm>
        <a:graphic>
          <a:graphicData uri="http://schemas.openxmlformats.org/presentationml/2006/ole">
            <mc:AlternateContent xmlns:mc="http://schemas.openxmlformats.org/markup-compatibility/2006">
              <mc:Choice xmlns:v="urn:schemas-microsoft-com:vml" Requires="v">
                <p:oleObj spid="_x0000_s3076" name="" r:id="rId1" imgW="4025900" imgH="3606800" progId="Visio.Drawing.11">
                  <p:embed/>
                </p:oleObj>
              </mc:Choice>
              <mc:Fallback>
                <p:oleObj name="" r:id="rId1" imgW="4025900" imgH="3606800" progId="Visio.Drawing.11">
                  <p:embed/>
                  <p:pic>
                    <p:nvPicPr>
                      <p:cNvPr id="0" name="图片 3075"/>
                      <p:cNvPicPr/>
                      <p:nvPr/>
                    </p:nvPicPr>
                    <p:blipFill>
                      <a:blip r:embed="rId2"/>
                      <a:srcRect t="48900"/>
                      <a:stretch>
                        <a:fillRect/>
                      </a:stretch>
                    </p:blipFill>
                    <p:spPr>
                      <a:xfrm>
                        <a:off x="457200" y="2082165"/>
                        <a:ext cx="7768590" cy="3081655"/>
                      </a:xfrm>
                      <a:prstGeom prst="rect">
                        <a:avLst/>
                      </a:prstGeom>
                      <a:noFill/>
                      <a:ln w="38100">
                        <a:noFill/>
                        <a:miter/>
                      </a:ln>
                    </p:spPr>
                  </p:pic>
                </p:oleObj>
              </mc:Fallback>
            </mc:AlternateContent>
          </a:graphicData>
        </a:graphic>
      </p:graphicFrame>
      <p:sp>
        <p:nvSpPr>
          <p:cNvPr id="6" name="文本框 5"/>
          <p:cNvSpPr txBox="1"/>
          <p:nvPr/>
        </p:nvSpPr>
        <p:spPr>
          <a:xfrm>
            <a:off x="197485" y="5163820"/>
            <a:ext cx="7948295" cy="1383665"/>
          </a:xfrm>
          <a:prstGeom prst="rect">
            <a:avLst/>
          </a:prstGeom>
          <a:noFill/>
          <a:ln w="9525">
            <a:noFill/>
          </a:ln>
        </p:spPr>
        <p:txBody>
          <a:bodyPr wrap="square">
            <a:spAutoFit/>
          </a:bodyPr>
          <a:p>
            <a:pPr indent="0"/>
            <a:r>
              <a:rPr lang="en-US" altLang="zh-CN" sz="2800" b="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800" b="1">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注意：</a:t>
            </a:r>
            <a:r>
              <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电路等效变换是指电路对外等效，至于等效电路内部，两者结构显然不同，各处的电流和电压没有相互对应的关系。</a:t>
            </a:r>
            <a:endParaRPr lang="zh-CN" altLang="en-US" sz="2800" b="1">
              <a:solidFill>
                <a:srgbClr val="3A00AB"/>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181610" y="760095"/>
            <a:ext cx="9168130" cy="953135"/>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altLang="zh-CN" sz="2800" b="1">
                <a:solidFill>
                  <a:srgbClr val="C00000"/>
                </a:solidFill>
                <a:latin typeface="Times New Roman" panose="02020603050405020304" pitchFamily="18" charset="0"/>
                <a:cs typeface="Times New Roman" panose="02020603050405020304" pitchFamily="18" charset="0"/>
              </a:rPr>
              <a:t>2</a:t>
            </a:r>
            <a:r>
              <a:rPr lang="zh-CN" altLang="en-US" sz="2800" b="1">
                <a:solidFill>
                  <a:srgbClr val="C00000"/>
                </a:solidFill>
                <a:latin typeface="Times New Roman" panose="02020603050405020304" pitchFamily="18" charset="0"/>
                <a:cs typeface="Times New Roman" panose="02020603050405020304" pitchFamily="18" charset="0"/>
              </a:rPr>
              <a:t>】</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已知</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=2Ω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 </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2</a:t>
            </a:r>
            <a:r>
              <a:rPr lang="en-US" altLang="zh-CN" sz="2800" b="1">
                <a:solidFill>
                  <a:srgbClr val="C00000"/>
                </a:solidFill>
                <a:latin typeface="Times New Roman" panose="02020603050405020304" pitchFamily="18" charset="0"/>
                <a:cs typeface="Times New Roman" panose="02020603050405020304" pitchFamily="18" charset="0"/>
              </a:rPr>
              <a:t>=1Ω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 </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3</a:t>
            </a:r>
            <a:r>
              <a:rPr lang="en-US" altLang="zh-CN" sz="2800" b="1">
                <a:solidFill>
                  <a:srgbClr val="C00000"/>
                </a:solidFill>
                <a:latin typeface="Times New Roman" panose="02020603050405020304" pitchFamily="18" charset="0"/>
                <a:cs typeface="Times New Roman" panose="02020603050405020304" pitchFamily="18" charset="0"/>
              </a:rPr>
              <a:t>=3Ω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U</a:t>
            </a:r>
            <a:r>
              <a:rPr lang="en-US" altLang="zh-CN" sz="2800" b="1" baseline="-25000">
                <a:solidFill>
                  <a:srgbClr val="C00000"/>
                </a:solidFill>
                <a:latin typeface="Times New Roman" panose="02020603050405020304" pitchFamily="18" charset="0"/>
                <a:cs typeface="Times New Roman" panose="02020603050405020304" pitchFamily="18" charset="0"/>
              </a:rPr>
              <a:t>s</a:t>
            </a:r>
            <a:r>
              <a:rPr lang="en-US" altLang="zh-CN" sz="2800" b="1">
                <a:solidFill>
                  <a:srgbClr val="C00000"/>
                </a:solidFill>
                <a:latin typeface="Times New Roman" panose="02020603050405020304" pitchFamily="18" charset="0"/>
                <a:cs typeface="Times New Roman" panose="02020603050405020304" pitchFamily="18" charset="0"/>
              </a:rPr>
              <a:t>=4V</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 </a:t>
            </a:r>
            <a:r>
              <a:rPr lang="en-US" altLang="zh-CN" sz="2800" b="1" i="1">
                <a:solidFill>
                  <a:srgbClr val="C00000"/>
                </a:solidFill>
                <a:latin typeface="Times New Roman" panose="02020603050405020304" pitchFamily="18" charset="0"/>
                <a:cs typeface="Times New Roman" panose="02020603050405020304" pitchFamily="18" charset="0"/>
              </a:rPr>
              <a:t>I</a:t>
            </a:r>
            <a:r>
              <a:rPr lang="en-US" altLang="zh-CN" sz="2800" b="1" baseline="-25000">
                <a:solidFill>
                  <a:srgbClr val="C00000"/>
                </a:solidFill>
                <a:latin typeface="Times New Roman" panose="02020603050405020304" pitchFamily="18" charset="0"/>
                <a:cs typeface="Times New Roman" panose="02020603050405020304" pitchFamily="18" charset="0"/>
              </a:rPr>
              <a:t>s</a:t>
            </a:r>
            <a:r>
              <a:rPr lang="en-US" altLang="zh-CN" sz="2800" b="1">
                <a:solidFill>
                  <a:srgbClr val="C00000"/>
                </a:solidFill>
                <a:latin typeface="Times New Roman" panose="02020603050405020304" pitchFamily="18" charset="0"/>
                <a:cs typeface="Times New Roman" panose="02020603050405020304" pitchFamily="18" charset="0"/>
              </a:rPr>
              <a:t>=2A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，用节点电压法求各支路电流。</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484"/>
          <p:cNvGraphicFramePr>
            <a:graphicFrameLocks noChangeAspect="1"/>
          </p:cNvGraphicFramePr>
          <p:nvPr/>
        </p:nvGraphicFramePr>
        <p:xfrm>
          <a:off x="2152650" y="1956435"/>
          <a:ext cx="4686300" cy="4765040"/>
        </p:xfrm>
        <a:graphic>
          <a:graphicData uri="http://schemas.openxmlformats.org/presentationml/2006/ole">
            <mc:AlternateContent xmlns:mc="http://schemas.openxmlformats.org/markup-compatibility/2006">
              <mc:Choice xmlns:v="urn:schemas-microsoft-com:vml" Requires="v">
                <p:oleObj spid="_x0000_s3076" name="" r:id="rId1" imgW="1879600" imgH="1917700" progId="Visio.Drawing.11">
                  <p:embed/>
                </p:oleObj>
              </mc:Choice>
              <mc:Fallback>
                <p:oleObj name="" r:id="rId1" imgW="1879600" imgH="1917700" progId="Visio.Drawing.11">
                  <p:embed/>
                  <p:pic>
                    <p:nvPicPr>
                      <p:cNvPr id="0" name="图片 3075"/>
                      <p:cNvPicPr/>
                      <p:nvPr/>
                    </p:nvPicPr>
                    <p:blipFill>
                      <a:blip r:embed="rId2"/>
                      <a:stretch>
                        <a:fillRect/>
                      </a:stretch>
                    </p:blipFill>
                    <p:spPr>
                      <a:xfrm>
                        <a:off x="2152650" y="1956435"/>
                        <a:ext cx="4686300" cy="4765040"/>
                      </a:xfrm>
                      <a:prstGeom prst="rect">
                        <a:avLst/>
                      </a:prstGeom>
                      <a:noFill/>
                      <a:ln w="38100">
                        <a:noFill/>
                        <a:miter/>
                      </a:ln>
                    </p:spPr>
                  </p:pic>
                </p:oleObj>
              </mc:Fallback>
            </mc:AlternateContent>
          </a:graphicData>
        </a:graphic>
      </p:graphicFrame>
      <p:sp>
        <p:nvSpPr>
          <p:cNvPr id="5" name="文本框 4"/>
          <p:cNvSpPr txBox="1"/>
          <p:nvPr/>
        </p:nvSpPr>
        <p:spPr>
          <a:xfrm>
            <a:off x="181610" y="1713230"/>
            <a:ext cx="8352155" cy="521970"/>
          </a:xfrm>
          <a:prstGeom prst="rect">
            <a:avLst/>
          </a:prstGeom>
          <a:noFill/>
          <a:ln w="9525">
            <a:noFill/>
          </a:ln>
        </p:spPr>
        <p:txBody>
          <a:bodyPr wrap="square">
            <a:spAutoFit/>
          </a:bodyPr>
          <a:p>
            <a:pPr indent="267970"/>
            <a:r>
              <a:rPr lang="zh-CN" altLang="en-US" sz="2800" b="1">
                <a:latin typeface="宋体" panose="02010600030101010101" pitchFamily="2" charset="-122"/>
                <a:ea typeface="宋体" panose="02010600030101010101" pitchFamily="2" charset="-122"/>
                <a:cs typeface="宋体" panose="02010600030101010101" pitchFamily="2" charset="-122"/>
              </a:rPr>
              <a:t>【解】图中共有</a:t>
            </a:r>
            <a:r>
              <a:rPr lang="en-US" altLang="zh-CN" sz="2800" b="1">
                <a:latin typeface="Times New Roman" panose="02020603050405020304" pitchFamily="18" charset="0"/>
                <a:cs typeface="Times New Roman" panose="02020603050405020304" pitchFamily="18" charset="0"/>
              </a:rPr>
              <a:t>3</a:t>
            </a:r>
            <a:r>
              <a:rPr lang="zh-CN" altLang="en-US" sz="2800" b="1">
                <a:latin typeface="宋体" panose="02010600030101010101" pitchFamily="2" charset="-122"/>
                <a:ea typeface="宋体" panose="02010600030101010101" pitchFamily="2" charset="-122"/>
                <a:cs typeface="宋体" panose="02010600030101010101" pitchFamily="2" charset="-122"/>
              </a:rPr>
              <a:t>个节点，假设节点</a:t>
            </a:r>
            <a:r>
              <a:rPr lang="en-US" altLang="zh-CN" sz="2800" b="1">
                <a:latin typeface="Times New Roman" panose="02020603050405020304" pitchFamily="18" charset="0"/>
                <a:cs typeface="Times New Roman" panose="02020603050405020304" pitchFamily="18" charset="0"/>
              </a:rPr>
              <a:t>c</a:t>
            </a:r>
            <a:r>
              <a:rPr lang="zh-CN" altLang="en-US" sz="2800" b="1">
                <a:latin typeface="宋体" panose="02010600030101010101" pitchFamily="2" charset="-122"/>
                <a:ea typeface="宋体" panose="02010600030101010101" pitchFamily="2" charset="-122"/>
                <a:cs typeface="宋体" panose="02010600030101010101" pitchFamily="2" charset="-122"/>
              </a:rPr>
              <a:t>为参考节点。</a:t>
            </a:r>
            <a:endParaRPr lang="zh-CN" altLang="en-US" sz="2800" b="1"/>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2" name="对象 -2147482484"/>
          <p:cNvGraphicFramePr>
            <a:graphicFrameLocks noChangeAspect="1"/>
          </p:cNvGraphicFramePr>
          <p:nvPr/>
        </p:nvGraphicFramePr>
        <p:xfrm>
          <a:off x="5234305" y="363855"/>
          <a:ext cx="3800475" cy="3865245"/>
        </p:xfrm>
        <a:graphic>
          <a:graphicData uri="http://schemas.openxmlformats.org/presentationml/2006/ole">
            <mc:AlternateContent xmlns:mc="http://schemas.openxmlformats.org/markup-compatibility/2006">
              <mc:Choice xmlns:v="urn:schemas-microsoft-com:vml" Requires="v">
                <p:oleObj spid="_x0000_s3076" name="" r:id="rId1" imgW="1879600" imgH="1917700" progId="Visio.Drawing.11">
                  <p:embed/>
                </p:oleObj>
              </mc:Choice>
              <mc:Fallback>
                <p:oleObj name="" r:id="rId1" imgW="1879600" imgH="1917700" progId="Visio.Drawing.11">
                  <p:embed/>
                  <p:pic>
                    <p:nvPicPr>
                      <p:cNvPr id="0" name="图片 3075"/>
                      <p:cNvPicPr/>
                      <p:nvPr/>
                    </p:nvPicPr>
                    <p:blipFill>
                      <a:blip r:embed="rId2"/>
                      <a:stretch>
                        <a:fillRect/>
                      </a:stretch>
                    </p:blipFill>
                    <p:spPr>
                      <a:xfrm>
                        <a:off x="5234305" y="363855"/>
                        <a:ext cx="3800475" cy="3865245"/>
                      </a:xfrm>
                      <a:prstGeom prst="rect">
                        <a:avLst/>
                      </a:prstGeom>
                      <a:noFill/>
                      <a:ln w="38100">
                        <a:noFill/>
                        <a:miter/>
                      </a:ln>
                    </p:spPr>
                  </p:pic>
                </p:oleObj>
              </mc:Fallback>
            </mc:AlternateContent>
          </a:graphicData>
        </a:graphic>
      </p:graphicFrame>
      <p:sp>
        <p:nvSpPr>
          <p:cNvPr id="5" name="文本框 4"/>
          <p:cNvSpPr txBox="1"/>
          <p:nvPr/>
        </p:nvSpPr>
        <p:spPr>
          <a:xfrm>
            <a:off x="43180" y="655955"/>
            <a:ext cx="5960110" cy="1814830"/>
          </a:xfrm>
          <a:prstGeom prst="rect">
            <a:avLst/>
          </a:prstGeom>
          <a:noFill/>
          <a:ln w="9525">
            <a:noFill/>
          </a:ln>
        </p:spPr>
        <p:txBody>
          <a:bodyPr wrap="square">
            <a:spAutoFit/>
          </a:bodyPr>
          <a:p>
            <a:pPr indent="26797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方法一：增加</a:t>
            </a:r>
            <a:r>
              <a:rPr lang="zh-CN" altLang="en-US" sz="2800" b="1">
                <a:latin typeface="宋体" panose="02010600030101010101" pitchFamily="2" charset="-122"/>
                <a:ea typeface="宋体" panose="02010600030101010101" pitchFamily="2" charset="-122"/>
                <a:cs typeface="宋体" panose="02010600030101010101" pitchFamily="2" charset="-122"/>
              </a:rPr>
              <a:t>变量法。因该电路左边支路仅含有一个理想电压源</a:t>
            </a:r>
            <a:r>
              <a:rPr lang="en-US" altLang="zh-CN" sz="2800" b="1" i="1">
                <a:latin typeface="Times New Roman" panose="02020603050405020304" pitchFamily="18" charset="0"/>
                <a:cs typeface="Times New Roman" panose="02020603050405020304" pitchFamily="18" charset="0"/>
              </a:rPr>
              <a:t>U</a:t>
            </a:r>
            <a:r>
              <a:rPr lang="en-US" altLang="zh-CN" sz="2800" b="1" baseline="-25000">
                <a:latin typeface="Times New Roman" panose="02020603050405020304" pitchFamily="18" charset="0"/>
                <a:cs typeface="Times New Roman" panose="02020603050405020304" pitchFamily="18" charset="0"/>
              </a:rPr>
              <a:t>S</a:t>
            </a:r>
            <a:r>
              <a:rPr lang="zh-CN" altLang="en-US" sz="2800" b="1">
                <a:latin typeface="宋体" panose="02010600030101010101" pitchFamily="2" charset="-122"/>
                <a:ea typeface="宋体" panose="02010600030101010101" pitchFamily="2" charset="-122"/>
                <a:cs typeface="宋体" panose="02010600030101010101" pitchFamily="2" charset="-122"/>
              </a:rPr>
              <a:t>，这时可设流过该支路的电流为</a:t>
            </a:r>
            <a:r>
              <a:rPr lang="en-US" altLang="zh-CN" sz="2800" b="1" i="1">
                <a:latin typeface="Times New Roman" panose="02020603050405020304" pitchFamily="18" charset="0"/>
                <a:cs typeface="Times New Roman" panose="02020603050405020304" pitchFamily="18" charset="0"/>
              </a:rPr>
              <a:t>I</a:t>
            </a:r>
            <a:r>
              <a:rPr lang="zh-CN" altLang="en-US" sz="2800" b="1">
                <a:latin typeface="宋体" panose="02010600030101010101" pitchFamily="2" charset="-122"/>
                <a:ea typeface="宋体" panose="02010600030101010101" pitchFamily="2" charset="-122"/>
                <a:cs typeface="宋体" panose="02010600030101010101" pitchFamily="2" charset="-122"/>
              </a:rPr>
              <a:t>，列节点电压方程如下：</a:t>
            </a:r>
            <a:endParaRPr lang="zh-CN" altLang="en-US" sz="2800" b="1"/>
          </a:p>
        </p:txBody>
      </p:sp>
      <p:graphicFrame>
        <p:nvGraphicFramePr>
          <p:cNvPr id="6" name="对象 -2147482483"/>
          <p:cNvGraphicFramePr>
            <a:graphicFrameLocks noChangeAspect="1"/>
          </p:cNvGraphicFramePr>
          <p:nvPr/>
        </p:nvGraphicFramePr>
        <p:xfrm>
          <a:off x="348615" y="2651125"/>
          <a:ext cx="4875530" cy="1998980"/>
        </p:xfrm>
        <a:graphic>
          <a:graphicData uri="http://schemas.openxmlformats.org/presentationml/2006/ole">
            <mc:AlternateContent xmlns:mc="http://schemas.openxmlformats.org/markup-compatibility/2006">
              <mc:Choice xmlns:v="urn:schemas-microsoft-com:vml" Requires="v">
                <p:oleObj spid="_x0000_s7" name="" r:id="rId3" imgW="1905000" imgH="914400" progId="Equation.DSMT4">
                  <p:embed/>
                </p:oleObj>
              </mc:Choice>
              <mc:Fallback>
                <p:oleObj name="" r:id="rId3" imgW="1905000" imgH="914400" progId="Equation.DSMT4">
                  <p:embed/>
                  <p:pic>
                    <p:nvPicPr>
                      <p:cNvPr id="0" name="图片 5"/>
                      <p:cNvPicPr/>
                      <p:nvPr/>
                    </p:nvPicPr>
                    <p:blipFill>
                      <a:blip r:embed="rId4"/>
                      <a:stretch>
                        <a:fillRect/>
                      </a:stretch>
                    </p:blipFill>
                    <p:spPr>
                      <a:xfrm>
                        <a:off x="348615" y="2651125"/>
                        <a:ext cx="4875530" cy="1998980"/>
                      </a:xfrm>
                      <a:prstGeom prst="rect">
                        <a:avLst/>
                      </a:prstGeom>
                      <a:noFill/>
                      <a:ln w="38100">
                        <a:noFill/>
                        <a:miter/>
                      </a:ln>
                    </p:spPr>
                  </p:pic>
                </p:oleObj>
              </mc:Fallback>
            </mc:AlternateContent>
          </a:graphicData>
        </a:graphic>
      </p:graphicFrame>
      <p:sp>
        <p:nvSpPr>
          <p:cNvPr id="8" name="文本框 7"/>
          <p:cNvSpPr txBox="1"/>
          <p:nvPr/>
        </p:nvSpPr>
        <p:spPr>
          <a:xfrm>
            <a:off x="356235" y="4606925"/>
            <a:ext cx="246507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补充约束方程：</a:t>
            </a:r>
            <a:r>
              <a:rPr lang="zh-CN" altLang="en-US" sz="2800" b="1">
                <a:latin typeface="Times New Roman" panose="02020603050405020304" pitchFamily="18" charset="0"/>
                <a:cs typeface="Times New Roman" panose="02020603050405020304" pitchFamily="18" charset="0"/>
              </a:rPr>
              <a:t> </a:t>
            </a:r>
            <a:endParaRPr lang="zh-CN" altLang="en-US" sz="2800" b="1"/>
          </a:p>
        </p:txBody>
      </p:sp>
      <p:graphicFrame>
        <p:nvGraphicFramePr>
          <p:cNvPr id="9" name="对象 -2147482482"/>
          <p:cNvGraphicFramePr>
            <a:graphicFrameLocks noChangeAspect="1"/>
          </p:cNvGraphicFramePr>
          <p:nvPr/>
        </p:nvGraphicFramePr>
        <p:xfrm>
          <a:off x="2908300" y="4580890"/>
          <a:ext cx="2106295" cy="548005"/>
        </p:xfrm>
        <a:graphic>
          <a:graphicData uri="http://schemas.openxmlformats.org/presentationml/2006/ole">
            <mc:AlternateContent xmlns:mc="http://schemas.openxmlformats.org/markup-compatibility/2006">
              <mc:Choice xmlns:v="urn:schemas-microsoft-com:vml" Requires="v">
                <p:oleObj spid="_x0000_s10" name="" r:id="rId5" imgW="876300" imgH="228600" progId="Equation.DSMT4">
                  <p:embed/>
                </p:oleObj>
              </mc:Choice>
              <mc:Fallback>
                <p:oleObj name="" r:id="rId5" imgW="876300" imgH="228600" progId="Equation.DSMT4">
                  <p:embed/>
                  <p:pic>
                    <p:nvPicPr>
                      <p:cNvPr id="0" name="图片 7"/>
                      <p:cNvPicPr/>
                      <p:nvPr/>
                    </p:nvPicPr>
                    <p:blipFill>
                      <a:blip r:embed="rId6"/>
                      <a:stretch>
                        <a:fillRect/>
                      </a:stretch>
                    </p:blipFill>
                    <p:spPr>
                      <a:xfrm>
                        <a:off x="2908300" y="4580890"/>
                        <a:ext cx="2106295" cy="548005"/>
                      </a:xfrm>
                      <a:prstGeom prst="rect">
                        <a:avLst/>
                      </a:prstGeom>
                      <a:noFill/>
                      <a:ln w="38100">
                        <a:noFill/>
                        <a:miter/>
                      </a:ln>
                    </p:spPr>
                  </p:pic>
                </p:oleObj>
              </mc:Fallback>
            </mc:AlternateContent>
          </a:graphicData>
        </a:graphic>
      </p:graphicFrame>
      <p:sp>
        <p:nvSpPr>
          <p:cNvPr id="11" name="文本框 10"/>
          <p:cNvSpPr txBox="1"/>
          <p:nvPr/>
        </p:nvSpPr>
        <p:spPr>
          <a:xfrm>
            <a:off x="287655" y="5133340"/>
            <a:ext cx="5080000" cy="521970"/>
          </a:xfrm>
          <a:prstGeom prst="rect">
            <a:avLst/>
          </a:prstGeom>
          <a:noFill/>
          <a:ln w="9525">
            <a:noFill/>
          </a:ln>
        </p:spPr>
        <p:txBody>
          <a:bodyPr>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代入数据解上述方程组可得：</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2" name="对象 -2147482481"/>
          <p:cNvGraphicFramePr>
            <a:graphicFrameLocks noChangeAspect="1"/>
          </p:cNvGraphicFramePr>
          <p:nvPr/>
        </p:nvGraphicFramePr>
        <p:xfrm>
          <a:off x="5014595" y="5128895"/>
          <a:ext cx="1330325" cy="543560"/>
        </p:xfrm>
        <a:graphic>
          <a:graphicData uri="http://schemas.openxmlformats.org/presentationml/2006/ole">
            <mc:AlternateContent xmlns:mc="http://schemas.openxmlformats.org/markup-compatibility/2006">
              <mc:Choice xmlns:v="urn:schemas-microsoft-com:vml" Requires="v">
                <p:oleObj spid="_x0000_s13" name="" r:id="rId7" imgW="558800" imgH="228600" progId="Equation.DSMT4">
                  <p:embed/>
                </p:oleObj>
              </mc:Choice>
              <mc:Fallback>
                <p:oleObj name="" r:id="rId7" imgW="558800" imgH="228600" progId="Equation.DSMT4">
                  <p:embed/>
                  <p:pic>
                    <p:nvPicPr>
                      <p:cNvPr id="0" name="图片 9"/>
                      <p:cNvPicPr/>
                      <p:nvPr/>
                    </p:nvPicPr>
                    <p:blipFill>
                      <a:blip r:embed="rId8"/>
                      <a:stretch>
                        <a:fillRect/>
                      </a:stretch>
                    </p:blipFill>
                    <p:spPr>
                      <a:xfrm>
                        <a:off x="5014595" y="5128895"/>
                        <a:ext cx="1330325" cy="543560"/>
                      </a:xfrm>
                      <a:prstGeom prst="rect">
                        <a:avLst/>
                      </a:prstGeom>
                      <a:noFill/>
                      <a:ln w="38100">
                        <a:noFill/>
                        <a:miter/>
                      </a:ln>
                    </p:spPr>
                  </p:pic>
                </p:oleObj>
              </mc:Fallback>
            </mc:AlternateContent>
          </a:graphicData>
        </a:graphic>
      </p:graphicFrame>
      <p:graphicFrame>
        <p:nvGraphicFramePr>
          <p:cNvPr id="14" name="对象 -2147482480"/>
          <p:cNvGraphicFramePr>
            <a:graphicFrameLocks noChangeAspect="1"/>
          </p:cNvGraphicFramePr>
          <p:nvPr/>
        </p:nvGraphicFramePr>
        <p:xfrm>
          <a:off x="6560820" y="5160010"/>
          <a:ext cx="1527175" cy="519430"/>
        </p:xfrm>
        <a:graphic>
          <a:graphicData uri="http://schemas.openxmlformats.org/presentationml/2006/ole">
            <mc:AlternateContent xmlns:mc="http://schemas.openxmlformats.org/markup-compatibility/2006">
              <mc:Choice xmlns:v="urn:schemas-microsoft-com:vml" Requires="v">
                <p:oleObj spid="_x0000_s15" name="" r:id="rId9" imgW="673100" imgH="228600" progId="Equation.DSMT4">
                  <p:embed/>
                </p:oleObj>
              </mc:Choice>
              <mc:Fallback>
                <p:oleObj name="" r:id="rId9" imgW="673100" imgH="228600" progId="Equation.DSMT4">
                  <p:embed/>
                  <p:pic>
                    <p:nvPicPr>
                      <p:cNvPr id="0" name="图片 10"/>
                      <p:cNvPicPr/>
                      <p:nvPr/>
                    </p:nvPicPr>
                    <p:blipFill>
                      <a:blip r:embed="rId10"/>
                      <a:stretch>
                        <a:fillRect/>
                      </a:stretch>
                    </p:blipFill>
                    <p:spPr>
                      <a:xfrm>
                        <a:off x="6560820" y="5160010"/>
                        <a:ext cx="1527175" cy="519430"/>
                      </a:xfrm>
                      <a:prstGeom prst="rect">
                        <a:avLst/>
                      </a:prstGeom>
                      <a:noFill/>
                      <a:ln w="38100">
                        <a:noFill/>
                        <a:miter/>
                      </a:ln>
                    </p:spPr>
                  </p:pic>
                </p:oleObj>
              </mc:Fallback>
            </mc:AlternateContent>
          </a:graphicData>
        </a:graphic>
      </p:graphicFrame>
      <p:graphicFrame>
        <p:nvGraphicFramePr>
          <p:cNvPr id="16" name="对象 -2147482479"/>
          <p:cNvGraphicFramePr>
            <a:graphicFrameLocks noChangeAspect="1"/>
          </p:cNvGraphicFramePr>
          <p:nvPr/>
        </p:nvGraphicFramePr>
        <p:xfrm>
          <a:off x="287655" y="5679440"/>
          <a:ext cx="1485265" cy="465455"/>
        </p:xfrm>
        <a:graphic>
          <a:graphicData uri="http://schemas.openxmlformats.org/presentationml/2006/ole">
            <mc:AlternateContent xmlns:mc="http://schemas.openxmlformats.org/markup-compatibility/2006">
              <mc:Choice xmlns:v="urn:schemas-microsoft-com:vml" Requires="v">
                <p:oleObj spid="_x0000_s17" name="" r:id="rId11" imgW="571500" imgH="177165" progId="Equation.DSMT4">
                  <p:embed/>
                </p:oleObj>
              </mc:Choice>
              <mc:Fallback>
                <p:oleObj name="" r:id="rId11" imgW="571500" imgH="177165" progId="Equation.DSMT4">
                  <p:embed/>
                  <p:pic>
                    <p:nvPicPr>
                      <p:cNvPr id="0" name="图片 11"/>
                      <p:cNvPicPr/>
                      <p:nvPr/>
                    </p:nvPicPr>
                    <p:blipFill>
                      <a:blip r:embed="rId12"/>
                      <a:stretch>
                        <a:fillRect/>
                      </a:stretch>
                    </p:blipFill>
                    <p:spPr>
                      <a:xfrm>
                        <a:off x="287655" y="5679440"/>
                        <a:ext cx="1485265" cy="465455"/>
                      </a:xfrm>
                      <a:prstGeom prst="rect">
                        <a:avLst/>
                      </a:prstGeom>
                      <a:noFill/>
                      <a:ln w="38100">
                        <a:noFill/>
                        <a:miter/>
                      </a:ln>
                    </p:spPr>
                  </p:pic>
                </p:oleObj>
              </mc:Fallback>
            </mc:AlternateContent>
          </a:graphicData>
        </a:graphic>
      </p:graphicFrame>
      <p:graphicFrame>
        <p:nvGraphicFramePr>
          <p:cNvPr id="18" name="对象 -2147482478"/>
          <p:cNvGraphicFramePr>
            <a:graphicFrameLocks noChangeAspect="1"/>
          </p:cNvGraphicFramePr>
          <p:nvPr/>
        </p:nvGraphicFramePr>
        <p:xfrm>
          <a:off x="1990090" y="5583555"/>
          <a:ext cx="6097905" cy="790575"/>
        </p:xfrm>
        <a:graphic>
          <a:graphicData uri="http://schemas.openxmlformats.org/presentationml/2006/ole">
            <mc:AlternateContent xmlns:mc="http://schemas.openxmlformats.org/markup-compatibility/2006">
              <mc:Choice xmlns:v="urn:schemas-microsoft-com:vml" Requires="v">
                <p:oleObj spid="_x0000_s19" name="" r:id="rId13" imgW="3340100" imgH="431800" progId="Equation.DSMT4">
                  <p:embed/>
                </p:oleObj>
              </mc:Choice>
              <mc:Fallback>
                <p:oleObj name="" r:id="rId13" imgW="3340100" imgH="431800" progId="Equation.DSMT4">
                  <p:embed/>
                  <p:pic>
                    <p:nvPicPr>
                      <p:cNvPr id="0" name="图片 12"/>
                      <p:cNvPicPr/>
                      <p:nvPr/>
                    </p:nvPicPr>
                    <p:blipFill>
                      <a:blip r:embed="rId14"/>
                      <a:stretch>
                        <a:fillRect/>
                      </a:stretch>
                    </p:blipFill>
                    <p:spPr>
                      <a:xfrm>
                        <a:off x="1990090" y="5583555"/>
                        <a:ext cx="6097905" cy="7905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181610" y="902970"/>
            <a:ext cx="8195310" cy="953135"/>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方法二：恰当地选择参考节点法。以理想电压源</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的一端为参考节点，此题假设节点</a:t>
            </a:r>
            <a:r>
              <a:rPr lang="en-US" altLang="zh-CN" sz="2800" b="1">
                <a:solidFill>
                  <a:srgbClr val="C00000"/>
                </a:solidFill>
                <a:latin typeface="Times New Roman" panose="02020603050405020304" pitchFamily="18" charset="0"/>
                <a:cs typeface="Times New Roman" panose="02020603050405020304" pitchFamily="18" charset="0"/>
                <a:sym typeface="+mn-ea"/>
              </a:rPr>
              <a:t>c</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为参考节点。</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1" name="文本框 100"/>
          <p:cNvSpPr txBox="1"/>
          <p:nvPr/>
        </p:nvSpPr>
        <p:spPr>
          <a:xfrm>
            <a:off x="31115" y="2378075"/>
            <a:ext cx="1555750" cy="521970"/>
          </a:xfrm>
          <a:prstGeom prst="rect">
            <a:avLst/>
          </a:prstGeom>
          <a:noFill/>
          <a:ln w="9525">
            <a:noFill/>
          </a:ln>
        </p:spPr>
        <p:txBody>
          <a:bodyPr wrap="square">
            <a:spAutoFit/>
          </a:bodyPr>
          <a:p>
            <a:pPr indent="266700"/>
            <a:r>
              <a:rPr lang="en-US" altLang="zh-CN" sz="2800" b="1">
                <a:solidFill>
                  <a:srgbClr val="000000"/>
                </a:solidFill>
                <a:latin typeface="Times New Roman" panose="02020603050405020304" pitchFamily="18" charset="0"/>
                <a:cs typeface="Times New Roman" panose="02020603050405020304" pitchFamily="18" charset="0"/>
              </a:rPr>
              <a:t>b</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节点</a:t>
            </a:r>
            <a:r>
              <a:rPr lang="en-US" altLang="zh-CN" sz="2800" b="1">
                <a:solidFill>
                  <a:srgbClr val="000000"/>
                </a:solidFill>
                <a:latin typeface="Times New Roman" panose="02020603050405020304" pitchFamily="18" charset="0"/>
                <a:cs typeface="Times New Roman" panose="02020603050405020304" pitchFamily="18" charset="0"/>
              </a:rPr>
              <a:t>: </a:t>
            </a:r>
            <a:endParaRPr lang="zh-CN" altLang="en-US" sz="2800" b="1"/>
          </a:p>
        </p:txBody>
      </p:sp>
      <p:sp>
        <p:nvSpPr>
          <p:cNvPr id="6" name="文本框 5"/>
          <p:cNvSpPr txBox="1"/>
          <p:nvPr/>
        </p:nvSpPr>
        <p:spPr>
          <a:xfrm>
            <a:off x="311150" y="1856105"/>
            <a:ext cx="3695065" cy="521970"/>
          </a:xfrm>
          <a:prstGeom prst="rect">
            <a:avLst/>
          </a:prstGeom>
          <a:noFill/>
        </p:spPr>
        <p:txBody>
          <a:bodyPr wrap="square" rtlCol="0" anchor="t">
            <a:spAutoFit/>
          </a:bodyPr>
          <a:p>
            <a:r>
              <a:rPr lang="en-US" altLang="zh-CN" sz="2800" b="1">
                <a:solidFill>
                  <a:srgbClr val="000000"/>
                </a:solidFill>
                <a:latin typeface="Times New Roman" panose="02020603050405020304" pitchFamily="18" charset="0"/>
                <a:cs typeface="Times New Roman" panose="02020603050405020304" pitchFamily="18" charset="0"/>
                <a:sym typeface="+mn-ea"/>
              </a:rPr>
              <a:t>a</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节点</a:t>
            </a:r>
            <a:r>
              <a:rPr lang="en-US" altLang="zh-CN" sz="2800" b="1">
                <a:solidFill>
                  <a:srgbClr val="000000"/>
                </a:solidFill>
                <a:latin typeface="Times New Roman" panose="02020603050405020304" pitchFamily="18" charset="0"/>
                <a:cs typeface="Times New Roman" panose="02020603050405020304" pitchFamily="18" charset="0"/>
                <a:sym typeface="+mn-ea"/>
              </a:rPr>
              <a:t>:    </a:t>
            </a:r>
            <a:r>
              <a:rPr lang="en-US" altLang="zh-CN" sz="2800">
                <a:solidFill>
                  <a:srgbClr val="000000"/>
                </a:solidFill>
                <a:latin typeface="Times New Roman" panose="02020603050405020304" pitchFamily="18" charset="0"/>
                <a:cs typeface="Times New Roman" panose="02020603050405020304" pitchFamily="18" charset="0"/>
                <a:sym typeface="+mn-ea"/>
              </a:rPr>
              <a:t> </a:t>
            </a:r>
            <a:r>
              <a:rPr lang="en-US" altLang="zh-CN" sz="2800" i="1">
                <a:solidFill>
                  <a:srgbClr val="000000"/>
                </a:solidFill>
                <a:latin typeface="Times New Roman" panose="02020603050405020304" pitchFamily="18" charset="0"/>
                <a:cs typeface="Times New Roman" panose="02020603050405020304" pitchFamily="18" charset="0"/>
                <a:sym typeface="+mn-ea"/>
              </a:rPr>
              <a:t>U</a:t>
            </a:r>
            <a:r>
              <a:rPr lang="en-US" altLang="zh-CN" sz="2800" baseline="-25000">
                <a:solidFill>
                  <a:srgbClr val="000000"/>
                </a:solidFill>
                <a:latin typeface="Times New Roman" panose="02020603050405020304" pitchFamily="18" charset="0"/>
                <a:cs typeface="Times New Roman" panose="02020603050405020304" pitchFamily="18" charset="0"/>
                <a:sym typeface="+mn-ea"/>
              </a:rPr>
              <a:t>a</a:t>
            </a:r>
            <a:r>
              <a:rPr lang="en-US" altLang="zh-CN" sz="2800">
                <a:solidFill>
                  <a:srgbClr val="000000"/>
                </a:solidFill>
                <a:latin typeface="Times New Roman" panose="02020603050405020304" pitchFamily="18" charset="0"/>
                <a:cs typeface="Times New Roman" panose="02020603050405020304" pitchFamily="18" charset="0"/>
                <a:sym typeface="+mn-ea"/>
              </a:rPr>
              <a:t>=</a:t>
            </a:r>
            <a:r>
              <a:rPr lang="en-US" altLang="zh-CN" sz="2800" i="1">
                <a:solidFill>
                  <a:srgbClr val="000000"/>
                </a:solidFill>
                <a:latin typeface="Times New Roman" panose="02020603050405020304" pitchFamily="18" charset="0"/>
                <a:cs typeface="Times New Roman" panose="02020603050405020304" pitchFamily="18" charset="0"/>
                <a:sym typeface="+mn-ea"/>
              </a:rPr>
              <a:t>U</a:t>
            </a:r>
            <a:r>
              <a:rPr lang="en-US" altLang="zh-CN" sz="2800" baseline="-25000">
                <a:solidFill>
                  <a:srgbClr val="000000"/>
                </a:solidFill>
                <a:latin typeface="Times New Roman" panose="02020603050405020304" pitchFamily="18" charset="0"/>
                <a:cs typeface="Times New Roman" panose="02020603050405020304" pitchFamily="18" charset="0"/>
                <a:sym typeface="+mn-ea"/>
              </a:rPr>
              <a:t>S</a:t>
            </a:r>
            <a:r>
              <a:rPr lang="en-US" altLang="zh-CN" sz="2800">
                <a:solidFill>
                  <a:srgbClr val="000000"/>
                </a:solidFill>
                <a:latin typeface="Times New Roman" panose="02020603050405020304" pitchFamily="18" charset="0"/>
                <a:cs typeface="Times New Roman" panose="02020603050405020304" pitchFamily="18" charset="0"/>
                <a:sym typeface="+mn-ea"/>
              </a:rPr>
              <a:t>=4V</a:t>
            </a:r>
            <a:endParaRPr lang="zh-CN" altLang="en-US" sz="2800"/>
          </a:p>
        </p:txBody>
      </p:sp>
      <p:graphicFrame>
        <p:nvGraphicFramePr>
          <p:cNvPr id="2" name="对象 -2147482477"/>
          <p:cNvGraphicFramePr>
            <a:graphicFrameLocks noChangeAspect="1"/>
          </p:cNvGraphicFramePr>
          <p:nvPr/>
        </p:nvGraphicFramePr>
        <p:xfrm>
          <a:off x="1733550" y="2378075"/>
          <a:ext cx="2272665" cy="856615"/>
        </p:xfrm>
        <a:graphic>
          <a:graphicData uri="http://schemas.openxmlformats.org/presentationml/2006/ole">
            <mc:AlternateContent xmlns:mc="http://schemas.openxmlformats.org/markup-compatibility/2006">
              <mc:Choice xmlns:v="urn:schemas-microsoft-com:vml" Requires="v">
                <p:oleObj spid="_x0000_s3076" name="" r:id="rId1" imgW="1143000" imgH="431800" progId="Equation.DSMT4">
                  <p:embed/>
                </p:oleObj>
              </mc:Choice>
              <mc:Fallback>
                <p:oleObj name="" r:id="rId1" imgW="1143000" imgH="431800" progId="Equation.DSMT4">
                  <p:embed/>
                  <p:pic>
                    <p:nvPicPr>
                      <p:cNvPr id="0" name="图片 3075"/>
                      <p:cNvPicPr/>
                      <p:nvPr/>
                    </p:nvPicPr>
                    <p:blipFill>
                      <a:blip r:embed="rId2"/>
                      <a:stretch>
                        <a:fillRect/>
                      </a:stretch>
                    </p:blipFill>
                    <p:spPr>
                      <a:xfrm>
                        <a:off x="1733550" y="2378075"/>
                        <a:ext cx="2272665" cy="856615"/>
                      </a:xfrm>
                      <a:prstGeom prst="rect">
                        <a:avLst/>
                      </a:prstGeom>
                      <a:noFill/>
                      <a:ln w="38100">
                        <a:noFill/>
                        <a:miter/>
                      </a:ln>
                    </p:spPr>
                  </p:pic>
                </p:oleObj>
              </mc:Fallback>
            </mc:AlternateContent>
          </a:graphicData>
        </a:graphic>
      </p:graphicFrame>
      <p:graphicFrame>
        <p:nvGraphicFramePr>
          <p:cNvPr id="7" name="对象 -2147482484"/>
          <p:cNvGraphicFramePr>
            <a:graphicFrameLocks noChangeAspect="1"/>
          </p:cNvGraphicFramePr>
          <p:nvPr/>
        </p:nvGraphicFramePr>
        <p:xfrm>
          <a:off x="5150485" y="1715770"/>
          <a:ext cx="3870325" cy="3936365"/>
        </p:xfrm>
        <a:graphic>
          <a:graphicData uri="http://schemas.openxmlformats.org/presentationml/2006/ole">
            <mc:AlternateContent xmlns:mc="http://schemas.openxmlformats.org/markup-compatibility/2006">
              <mc:Choice xmlns:v="urn:schemas-microsoft-com:vml" Requires="v">
                <p:oleObj spid="_x0000_s8" name="" r:id="rId3" imgW="1879600" imgH="1917700" progId="Visio.Drawing.11">
                  <p:embed/>
                </p:oleObj>
              </mc:Choice>
              <mc:Fallback>
                <p:oleObj name="" r:id="rId3" imgW="1879600" imgH="1917700" progId="Visio.Drawing.11">
                  <p:embed/>
                  <p:pic>
                    <p:nvPicPr>
                      <p:cNvPr id="0" name="图片 3075"/>
                      <p:cNvPicPr/>
                      <p:nvPr/>
                    </p:nvPicPr>
                    <p:blipFill>
                      <a:blip r:embed="rId4"/>
                      <a:stretch>
                        <a:fillRect/>
                      </a:stretch>
                    </p:blipFill>
                    <p:spPr>
                      <a:xfrm>
                        <a:off x="5150485" y="1715770"/>
                        <a:ext cx="3870325" cy="3936365"/>
                      </a:xfrm>
                      <a:prstGeom prst="rect">
                        <a:avLst/>
                      </a:prstGeom>
                      <a:noFill/>
                      <a:ln w="38100">
                        <a:noFill/>
                        <a:miter/>
                      </a:ln>
                    </p:spPr>
                  </p:pic>
                </p:oleObj>
              </mc:Fallback>
            </mc:AlternateContent>
          </a:graphicData>
        </a:graphic>
      </p:graphicFrame>
      <p:sp>
        <p:nvSpPr>
          <p:cNvPr id="9" name="文本框 8"/>
          <p:cNvSpPr txBox="1"/>
          <p:nvPr/>
        </p:nvSpPr>
        <p:spPr>
          <a:xfrm>
            <a:off x="311150" y="3168015"/>
            <a:ext cx="260477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解方程组可得：</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5" name="对象 -2147482476"/>
          <p:cNvGraphicFramePr>
            <a:graphicFrameLocks noChangeAspect="1"/>
          </p:cNvGraphicFramePr>
          <p:nvPr/>
        </p:nvGraphicFramePr>
        <p:xfrm>
          <a:off x="2162810" y="3689985"/>
          <a:ext cx="1422400" cy="580390"/>
        </p:xfrm>
        <a:graphic>
          <a:graphicData uri="http://schemas.openxmlformats.org/presentationml/2006/ole">
            <mc:AlternateContent xmlns:mc="http://schemas.openxmlformats.org/markup-compatibility/2006">
              <mc:Choice xmlns:v="urn:schemas-microsoft-com:vml" Requires="v">
                <p:oleObj spid="_x0000_s10" name="" r:id="rId5" imgW="558800" imgH="228600" progId="Equation.DSMT4">
                  <p:embed/>
                </p:oleObj>
              </mc:Choice>
              <mc:Fallback>
                <p:oleObj name="" r:id="rId5" imgW="558800" imgH="228600" progId="Equation.DSMT4">
                  <p:embed/>
                  <p:pic>
                    <p:nvPicPr>
                      <p:cNvPr id="0" name="图片 9"/>
                      <p:cNvPicPr/>
                      <p:nvPr/>
                    </p:nvPicPr>
                    <p:blipFill>
                      <a:blip r:embed="rId6"/>
                      <a:stretch>
                        <a:fillRect/>
                      </a:stretch>
                    </p:blipFill>
                    <p:spPr>
                      <a:xfrm>
                        <a:off x="2162810" y="3689985"/>
                        <a:ext cx="1422400" cy="580390"/>
                      </a:xfrm>
                      <a:prstGeom prst="rect">
                        <a:avLst/>
                      </a:prstGeom>
                      <a:noFill/>
                      <a:ln w="38100">
                        <a:noFill/>
                        <a:miter/>
                      </a:ln>
                    </p:spPr>
                  </p:pic>
                </p:oleObj>
              </mc:Fallback>
            </mc:AlternateContent>
          </a:graphicData>
        </a:graphic>
      </p:graphicFrame>
      <p:graphicFrame>
        <p:nvGraphicFramePr>
          <p:cNvPr id="11" name="对象 -2147482475"/>
          <p:cNvGraphicFramePr>
            <a:graphicFrameLocks noChangeAspect="1"/>
          </p:cNvGraphicFramePr>
          <p:nvPr/>
        </p:nvGraphicFramePr>
        <p:xfrm>
          <a:off x="2162810" y="4433570"/>
          <a:ext cx="1557655" cy="529590"/>
        </p:xfrm>
        <a:graphic>
          <a:graphicData uri="http://schemas.openxmlformats.org/presentationml/2006/ole">
            <mc:AlternateContent xmlns:mc="http://schemas.openxmlformats.org/markup-compatibility/2006">
              <mc:Choice xmlns:v="urn:schemas-microsoft-com:vml" Requires="v">
                <p:oleObj spid="_x0000_s12" name="" r:id="rId7" imgW="673100" imgH="228600" progId="Equation.DSMT4">
                  <p:embed/>
                </p:oleObj>
              </mc:Choice>
              <mc:Fallback>
                <p:oleObj name="" r:id="rId7" imgW="673100" imgH="228600" progId="Equation.DSMT4">
                  <p:embed/>
                  <p:pic>
                    <p:nvPicPr>
                      <p:cNvPr id="0" name="图片 10"/>
                      <p:cNvPicPr/>
                      <p:nvPr/>
                    </p:nvPicPr>
                    <p:blipFill>
                      <a:blip r:embed="rId8"/>
                      <a:stretch>
                        <a:fillRect/>
                      </a:stretch>
                    </p:blipFill>
                    <p:spPr>
                      <a:xfrm>
                        <a:off x="2162810" y="4433570"/>
                        <a:ext cx="1557655" cy="529590"/>
                      </a:xfrm>
                      <a:prstGeom prst="rect">
                        <a:avLst/>
                      </a:prstGeom>
                      <a:noFill/>
                      <a:ln w="38100">
                        <a:noFill/>
                        <a:miter/>
                      </a:ln>
                    </p:spPr>
                  </p:pic>
                </p:oleObj>
              </mc:Fallback>
            </mc:AlternateContent>
          </a:graphicData>
        </a:graphic>
      </p:graphicFrame>
      <p:sp>
        <p:nvSpPr>
          <p:cNvPr id="13" name="文本框 12"/>
          <p:cNvSpPr txBox="1"/>
          <p:nvPr/>
        </p:nvSpPr>
        <p:spPr>
          <a:xfrm>
            <a:off x="311150" y="4963160"/>
            <a:ext cx="5567045" cy="521970"/>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显然方法二比方法一要简单容易。</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6" grpId="0"/>
      <p:bldP spid="101" grpId="0"/>
      <p:bldP spid="9"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32" name="Rectangle 16"/>
          <p:cNvSpPr>
            <a:spLocks noChangeArrowheads="1"/>
          </p:cNvSpPr>
          <p:nvPr/>
        </p:nvSpPr>
        <p:spPr bwMode="gray">
          <a:xfrm>
            <a:off x="-30480" y="73511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algn="ctr" fontAlgn="base">
              <a:spcBef>
                <a:spcPct val="0"/>
              </a:spcBef>
              <a:spcAft>
                <a:spcPct val="0"/>
              </a:spcAft>
              <a:defRPr/>
            </a:pPr>
            <a:r>
              <a:rPr sz="4000" b="1">
                <a:solidFill>
                  <a:srgbClr val="FF0000"/>
                </a:solidFill>
                <a:sym typeface="+mn-ea"/>
              </a:rPr>
              <a:t>2.7  叠加定理</a:t>
            </a:r>
            <a:endParaRPr sz="4000" b="1">
              <a:solidFill>
                <a:srgbClr val="FF0000"/>
              </a:solidFill>
              <a:sym typeface="+mn-ea"/>
            </a:endParaRPr>
          </a:p>
        </p:txBody>
      </p:sp>
      <p:sp>
        <p:nvSpPr>
          <p:cNvPr id="87043" name="文本框 87042"/>
          <p:cNvSpPr txBox="1"/>
          <p:nvPr/>
        </p:nvSpPr>
        <p:spPr>
          <a:xfrm>
            <a:off x="211138" y="1311275"/>
            <a:ext cx="8659812" cy="1501775"/>
          </a:xfrm>
          <a:prstGeom prst="rect">
            <a:avLst/>
          </a:prstGeom>
          <a:noFill/>
          <a:ln w="9525">
            <a:noFill/>
          </a:ln>
        </p:spPr>
        <p:txBody>
          <a:bodyPr>
            <a:spAutoFit/>
          </a:bodyPr>
          <a:p>
            <a:pPr eaLnBrk="0" hangingPunct="0">
              <a:lnSpc>
                <a:spcPct val="110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叠加原理：</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对于</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线性电路</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，任何一条支路的电流，都可以看成是由电路中各个电源（电压源或电流源）分别作用时，在此支路中所产生的电流的代数和。</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5" name="组合 4"/>
          <p:cNvGrpSpPr/>
          <p:nvPr/>
        </p:nvGrpSpPr>
        <p:grpSpPr>
          <a:xfrm>
            <a:off x="-29845" y="2700020"/>
            <a:ext cx="9269095" cy="3659505"/>
            <a:chOff x="-47" y="4252"/>
            <a:chExt cx="14017" cy="5763"/>
          </a:xfrm>
        </p:grpSpPr>
        <p:graphicFrame>
          <p:nvGraphicFramePr>
            <p:cNvPr id="2" name="对象 -2147482471"/>
            <p:cNvGraphicFramePr/>
            <p:nvPr/>
          </p:nvGraphicFramePr>
          <p:xfrm>
            <a:off x="-47" y="4252"/>
            <a:ext cx="14017" cy="4663"/>
          </p:xfrm>
          <a:graphic>
            <a:graphicData uri="http://schemas.openxmlformats.org/presentationml/2006/ole">
              <mc:AlternateContent xmlns:mc="http://schemas.openxmlformats.org/markup-compatibility/2006">
                <mc:Choice xmlns:v="urn:schemas-microsoft-com:vml" Requires="v">
                  <p:oleObj spid="_x0000_s3076" name="" r:id="rId1" imgW="9029700" imgH="2120900" progId="Visio.Drawing.11">
                    <p:embed/>
                  </p:oleObj>
                </mc:Choice>
                <mc:Fallback>
                  <p:oleObj name="" r:id="rId1" imgW="9029700" imgH="2120900" progId="Visio.Drawing.11">
                    <p:embed/>
                    <p:pic>
                      <p:nvPicPr>
                        <p:cNvPr id="0" name="图片 3075"/>
                        <p:cNvPicPr/>
                        <p:nvPr/>
                      </p:nvPicPr>
                      <p:blipFill>
                        <a:blip r:embed="rId2"/>
                        <a:stretch>
                          <a:fillRect/>
                        </a:stretch>
                      </p:blipFill>
                      <p:spPr>
                        <a:xfrm>
                          <a:off x="-47" y="4252"/>
                          <a:ext cx="14017" cy="4663"/>
                        </a:xfrm>
                        <a:prstGeom prst="rect">
                          <a:avLst/>
                        </a:prstGeom>
                        <a:noFill/>
                        <a:ln w="38100">
                          <a:noFill/>
                          <a:miter/>
                        </a:ln>
                      </p:spPr>
                    </p:pic>
                  </p:oleObj>
                </mc:Fallback>
              </mc:AlternateContent>
            </a:graphicData>
          </a:graphic>
        </p:graphicFrame>
        <p:sp>
          <p:nvSpPr>
            <p:cNvPr id="87045" name="文本框 87044"/>
            <p:cNvSpPr txBox="1"/>
            <p:nvPr/>
          </p:nvSpPr>
          <p:spPr>
            <a:xfrm>
              <a:off x="1723" y="8424"/>
              <a:ext cx="1977" cy="1161"/>
            </a:xfrm>
            <a:prstGeom prst="rect">
              <a:avLst/>
            </a:prstGeom>
            <a:noFill/>
            <a:ln w="9525">
              <a:noFill/>
            </a:ln>
          </p:spPr>
          <p:txBody>
            <a:bodyPr wrap="square" anchor="t">
              <a:spAutoFit/>
            </a:bodyPr>
            <a:p>
              <a:pPr eaLnBrk="0" hangingPunct="0">
                <a:lnSpc>
                  <a:spcPct val="150000"/>
                </a:lnSpc>
              </a:pP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原电路</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87123" name="文本框 87122"/>
            <p:cNvSpPr txBox="1"/>
            <p:nvPr/>
          </p:nvSpPr>
          <p:spPr>
            <a:xfrm>
              <a:off x="7369" y="9193"/>
              <a:ext cx="3805" cy="822"/>
            </a:xfrm>
            <a:prstGeom prst="rect">
              <a:avLst/>
            </a:prstGeom>
            <a:noFill/>
            <a:ln w="9525">
              <a:noFill/>
            </a:ln>
          </p:spPr>
          <p:txBody>
            <a:bodyPr>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叠加原理</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87122" name="右大括号 87121"/>
            <p:cNvSpPr/>
            <p:nvPr/>
          </p:nvSpPr>
          <p:spPr>
            <a:xfrm rot="5400000" flipV="1">
              <a:off x="9152" y="7408"/>
              <a:ext cx="240" cy="3000"/>
            </a:xfrm>
            <a:prstGeom prst="rightBrace">
              <a:avLst>
                <a:gd name="adj1" fmla="val 104166"/>
                <a:gd name="adj2" fmla="val 50000"/>
              </a:avLst>
            </a:prstGeom>
            <a:noFill/>
            <a:ln w="38100" cap="flat" cmpd="sng">
              <a:solidFill>
                <a:schemeClr val="accent2"/>
              </a:solidFill>
              <a:prstDash val="solid"/>
              <a:headEnd type="none" w="med" len="med"/>
              <a:tailEnd type="none" w="med" len="med"/>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3"/>
                                        </p:tgtEl>
                                        <p:attrNameLst>
                                          <p:attrName>style.visibility</p:attrName>
                                        </p:attrNameLst>
                                      </p:cBhvr>
                                      <p:to>
                                        <p:strVal val="visible"/>
                                      </p:to>
                                    </p:set>
                                    <p:anim calcmode="lin" valueType="num">
                                      <p:cBhvr additive="base">
                                        <p:cTn id="7" dur="500" fill="hold"/>
                                        <p:tgtEl>
                                          <p:spTgt spid="87043"/>
                                        </p:tgtEl>
                                        <p:attrNameLst>
                                          <p:attrName>ppt_x</p:attrName>
                                        </p:attrNameLst>
                                      </p:cBhvr>
                                      <p:tavLst>
                                        <p:tav tm="0">
                                          <p:val>
                                            <p:strVal val="#ppt_x"/>
                                          </p:val>
                                        </p:tav>
                                        <p:tav tm="100000">
                                          <p:val>
                                            <p:strVal val="#ppt_x"/>
                                          </p:val>
                                        </p:tav>
                                      </p:tavLst>
                                    </p:anim>
                                    <p:anim calcmode="lin" valueType="num">
                                      <p:cBhvr additive="base">
                                        <p:cTn id="8" dur="500" fill="hold"/>
                                        <p:tgtEl>
                                          <p:spTgt spid="870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pSp>
        <p:nvGrpSpPr>
          <p:cNvPr id="5" name="组合 4"/>
          <p:cNvGrpSpPr/>
          <p:nvPr/>
        </p:nvGrpSpPr>
        <p:grpSpPr>
          <a:xfrm>
            <a:off x="11430" y="446405"/>
            <a:ext cx="9067177" cy="3659505"/>
            <a:chOff x="-47" y="4252"/>
            <a:chExt cx="14017" cy="5763"/>
          </a:xfrm>
        </p:grpSpPr>
        <p:graphicFrame>
          <p:nvGraphicFramePr>
            <p:cNvPr id="6" name="对象 -2147482471"/>
            <p:cNvGraphicFramePr/>
            <p:nvPr/>
          </p:nvGraphicFramePr>
          <p:xfrm>
            <a:off x="-47" y="4252"/>
            <a:ext cx="14017" cy="4663"/>
          </p:xfrm>
          <a:graphic>
            <a:graphicData uri="http://schemas.openxmlformats.org/presentationml/2006/ole">
              <mc:AlternateContent xmlns:mc="http://schemas.openxmlformats.org/markup-compatibility/2006">
                <mc:Choice xmlns:v="urn:schemas-microsoft-com:vml" Requires="v">
                  <p:oleObj spid="_x0000_s3076" name="" r:id="rId1" imgW="9029700" imgH="2120900" progId="Visio.Drawing.11">
                    <p:embed/>
                  </p:oleObj>
                </mc:Choice>
                <mc:Fallback>
                  <p:oleObj name="" r:id="rId1" imgW="9029700" imgH="2120900" progId="Visio.Drawing.11">
                    <p:embed/>
                    <p:pic>
                      <p:nvPicPr>
                        <p:cNvPr id="0" name="图片 3075"/>
                        <p:cNvPicPr/>
                        <p:nvPr/>
                      </p:nvPicPr>
                      <p:blipFill>
                        <a:blip r:embed="rId2"/>
                        <a:stretch>
                          <a:fillRect/>
                        </a:stretch>
                      </p:blipFill>
                      <p:spPr>
                        <a:xfrm>
                          <a:off x="-47" y="4252"/>
                          <a:ext cx="14017" cy="4663"/>
                        </a:xfrm>
                        <a:prstGeom prst="rect">
                          <a:avLst/>
                        </a:prstGeom>
                        <a:noFill/>
                        <a:ln w="38100">
                          <a:noFill/>
                          <a:miter/>
                        </a:ln>
                      </p:spPr>
                    </p:pic>
                  </p:oleObj>
                </mc:Fallback>
              </mc:AlternateContent>
            </a:graphicData>
          </a:graphic>
        </p:graphicFrame>
        <p:sp>
          <p:nvSpPr>
            <p:cNvPr id="87045" name="文本框 87044"/>
            <p:cNvSpPr txBox="1"/>
            <p:nvPr/>
          </p:nvSpPr>
          <p:spPr>
            <a:xfrm>
              <a:off x="1723" y="8424"/>
              <a:ext cx="1977" cy="1161"/>
            </a:xfrm>
            <a:prstGeom prst="rect">
              <a:avLst/>
            </a:prstGeom>
            <a:noFill/>
            <a:ln w="9525">
              <a:noFill/>
            </a:ln>
          </p:spPr>
          <p:txBody>
            <a:bodyPr wrap="square" anchor="t">
              <a:spAutoFit/>
            </a:bodyPr>
            <a:p>
              <a:pPr eaLnBrk="0" hangingPunct="0">
                <a:lnSpc>
                  <a:spcPct val="150000"/>
                </a:lnSpc>
              </a:pP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原电路</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87123" name="文本框 87122"/>
            <p:cNvSpPr txBox="1"/>
            <p:nvPr/>
          </p:nvSpPr>
          <p:spPr>
            <a:xfrm>
              <a:off x="7369" y="9193"/>
              <a:ext cx="3805" cy="822"/>
            </a:xfrm>
            <a:prstGeom prst="rect">
              <a:avLst/>
            </a:prstGeom>
            <a:noFill/>
            <a:ln w="9525">
              <a:noFill/>
            </a:ln>
          </p:spPr>
          <p:txBody>
            <a:bodyPr>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叠加原理</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87122" name="右大括号 87121"/>
            <p:cNvSpPr/>
            <p:nvPr/>
          </p:nvSpPr>
          <p:spPr>
            <a:xfrm rot="5400000" flipV="1">
              <a:off x="9152" y="7408"/>
              <a:ext cx="240" cy="3000"/>
            </a:xfrm>
            <a:prstGeom prst="rightBrace">
              <a:avLst>
                <a:gd name="adj1" fmla="val 104166"/>
                <a:gd name="adj2" fmla="val 50000"/>
              </a:avLst>
            </a:prstGeom>
            <a:noFill/>
            <a:ln w="38100" cap="flat" cmpd="sng">
              <a:solidFill>
                <a:schemeClr val="accent2"/>
              </a:solidFill>
              <a:prstDash val="solid"/>
              <a:headEnd type="none" w="med" len="med"/>
              <a:tailEnd type="none" w="med" len="med"/>
            </a:ln>
          </p:spPr>
          <p:txBody>
            <a:bodyPr/>
            <a:p>
              <a:endParaRPr lang="zh-CN" altLang="en-US"/>
            </a:p>
          </p:txBody>
        </p:sp>
      </p:grpSp>
      <p:sp>
        <p:nvSpPr>
          <p:cNvPr id="7" name="文本框 6"/>
          <p:cNvSpPr txBox="1"/>
          <p:nvPr/>
        </p:nvSpPr>
        <p:spPr>
          <a:xfrm>
            <a:off x="146050" y="3703955"/>
            <a:ext cx="3440430" cy="521970"/>
          </a:xfrm>
          <a:prstGeom prst="rect">
            <a:avLst/>
          </a:prstGeom>
          <a:noFill/>
        </p:spPr>
        <p:txBody>
          <a:bodyPr wrap="none" rtlCol="0" anchor="t">
            <a:spAutoFit/>
          </a:bodyPr>
          <a:p>
            <a:pPr eaLnBrk="0" hangingPunct="0"/>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sym typeface="+mn-ea"/>
              </a:rPr>
              <a:t>U</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sym typeface="+mn-ea"/>
              </a:rPr>
              <a:t>S </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sym typeface="+mn-ea"/>
              </a:rPr>
              <a:t>单独作用时</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sym typeface="+mn-ea"/>
              </a:rPr>
              <a:t>((b)</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sym typeface="+mn-ea"/>
              </a:rPr>
              <a:t>图</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sym typeface="+mn-ea"/>
              </a:rPr>
              <a:t>)</a:t>
            </a:r>
            <a:endParaRPr lang="zh-CN" altLang="en-US" sz="2800"/>
          </a:p>
        </p:txBody>
      </p:sp>
      <p:graphicFrame>
        <p:nvGraphicFramePr>
          <p:cNvPr id="2" name="对象 -2147482466"/>
          <p:cNvGraphicFramePr>
            <a:graphicFrameLocks noChangeAspect="1"/>
          </p:cNvGraphicFramePr>
          <p:nvPr/>
        </p:nvGraphicFramePr>
        <p:xfrm>
          <a:off x="146050" y="4102735"/>
          <a:ext cx="3772535" cy="909320"/>
        </p:xfrm>
        <a:graphic>
          <a:graphicData uri="http://schemas.openxmlformats.org/presentationml/2006/ole">
            <mc:AlternateContent xmlns:mc="http://schemas.openxmlformats.org/markup-compatibility/2006">
              <mc:Choice xmlns:v="urn:schemas-microsoft-com:vml" Requires="v">
                <p:oleObj spid="_x0000_s8" name="" r:id="rId3" imgW="1409700" imgH="431800" progId="Equation.DSMT4">
                  <p:embed/>
                </p:oleObj>
              </mc:Choice>
              <mc:Fallback>
                <p:oleObj name="" r:id="rId3" imgW="1409700" imgH="431800" progId="Equation.DSMT4">
                  <p:embed/>
                  <p:pic>
                    <p:nvPicPr>
                      <p:cNvPr id="0" name="图片 7"/>
                      <p:cNvPicPr/>
                      <p:nvPr/>
                    </p:nvPicPr>
                    <p:blipFill>
                      <a:blip r:embed="rId4"/>
                      <a:stretch>
                        <a:fillRect/>
                      </a:stretch>
                    </p:blipFill>
                    <p:spPr>
                      <a:xfrm>
                        <a:off x="146050" y="4102735"/>
                        <a:ext cx="3772535" cy="909320"/>
                      </a:xfrm>
                      <a:prstGeom prst="rect">
                        <a:avLst/>
                      </a:prstGeom>
                      <a:noFill/>
                      <a:ln w="38100">
                        <a:noFill/>
                        <a:miter/>
                      </a:ln>
                    </p:spPr>
                  </p:pic>
                </p:oleObj>
              </mc:Fallback>
            </mc:AlternateContent>
          </a:graphicData>
        </a:graphic>
      </p:graphicFrame>
      <p:graphicFrame>
        <p:nvGraphicFramePr>
          <p:cNvPr id="9" name="对象 -2147482465"/>
          <p:cNvGraphicFramePr>
            <a:graphicFrameLocks noChangeAspect="1"/>
          </p:cNvGraphicFramePr>
          <p:nvPr/>
        </p:nvGraphicFramePr>
        <p:xfrm>
          <a:off x="4147820" y="4102735"/>
          <a:ext cx="3561715" cy="816610"/>
        </p:xfrm>
        <a:graphic>
          <a:graphicData uri="http://schemas.openxmlformats.org/presentationml/2006/ole">
            <mc:AlternateContent xmlns:mc="http://schemas.openxmlformats.org/markup-compatibility/2006">
              <mc:Choice xmlns:v="urn:schemas-microsoft-com:vml" Requires="v">
                <p:oleObj spid="_x0000_s10" name="" r:id="rId5" imgW="1879600" imgH="431800" progId="Equation.DSMT4">
                  <p:embed/>
                </p:oleObj>
              </mc:Choice>
              <mc:Fallback>
                <p:oleObj name="" r:id="rId5" imgW="1879600" imgH="431800" progId="Equation.DSMT4">
                  <p:embed/>
                  <p:pic>
                    <p:nvPicPr>
                      <p:cNvPr id="0" name="图片 8"/>
                      <p:cNvPicPr/>
                      <p:nvPr/>
                    </p:nvPicPr>
                    <p:blipFill>
                      <a:blip r:embed="rId6"/>
                      <a:stretch>
                        <a:fillRect/>
                      </a:stretch>
                    </p:blipFill>
                    <p:spPr>
                      <a:xfrm>
                        <a:off x="4147820" y="4102735"/>
                        <a:ext cx="3561715" cy="816610"/>
                      </a:xfrm>
                      <a:prstGeom prst="rect">
                        <a:avLst/>
                      </a:prstGeom>
                      <a:noFill/>
                      <a:ln w="38100">
                        <a:noFill/>
                        <a:miter/>
                      </a:ln>
                    </p:spPr>
                  </p:pic>
                </p:oleObj>
              </mc:Fallback>
            </mc:AlternateContent>
          </a:graphicData>
        </a:graphic>
      </p:graphicFrame>
      <p:sp>
        <p:nvSpPr>
          <p:cNvPr id="45059" name="文本框 45058"/>
          <p:cNvSpPr txBox="1"/>
          <p:nvPr/>
        </p:nvSpPr>
        <p:spPr>
          <a:xfrm>
            <a:off x="124778" y="4919345"/>
            <a:ext cx="4595812" cy="521970"/>
          </a:xfrm>
          <a:prstGeom prst="rect">
            <a:avLst/>
          </a:prstGeom>
          <a:noFill/>
          <a:ln w="9525">
            <a:noFill/>
          </a:ln>
        </p:spPr>
        <p:txBody>
          <a:bodyPr>
            <a:spAutoFit/>
          </a:bodyPr>
          <a:p>
            <a:pPr>
              <a:spcBef>
                <a:spcPct val="50000"/>
              </a:spcBef>
            </a:pP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S</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单独作用时</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((c)</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图</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11" name="对象 -2147482458"/>
          <p:cNvGraphicFramePr>
            <a:graphicFrameLocks noChangeAspect="1"/>
          </p:cNvGraphicFramePr>
          <p:nvPr/>
        </p:nvGraphicFramePr>
        <p:xfrm>
          <a:off x="146050" y="5363210"/>
          <a:ext cx="2674620" cy="793115"/>
        </p:xfrm>
        <a:graphic>
          <a:graphicData uri="http://schemas.openxmlformats.org/presentationml/2006/ole">
            <mc:AlternateContent xmlns:mc="http://schemas.openxmlformats.org/markup-compatibility/2006">
              <mc:Choice xmlns:v="urn:schemas-microsoft-com:vml" Requires="v">
                <p:oleObj spid="_x0000_s12" name="" r:id="rId7" imgW="1447800" imgH="431800" progId="Equation.DSMT4">
                  <p:embed/>
                </p:oleObj>
              </mc:Choice>
              <mc:Fallback>
                <p:oleObj name="" r:id="rId7" imgW="1447800" imgH="431800" progId="Equation.DSMT4">
                  <p:embed/>
                  <p:pic>
                    <p:nvPicPr>
                      <p:cNvPr id="0" name="图片 9"/>
                      <p:cNvPicPr/>
                      <p:nvPr/>
                    </p:nvPicPr>
                    <p:blipFill>
                      <a:blip r:embed="rId8"/>
                      <a:stretch>
                        <a:fillRect/>
                      </a:stretch>
                    </p:blipFill>
                    <p:spPr>
                      <a:xfrm>
                        <a:off x="146050" y="5363210"/>
                        <a:ext cx="2674620" cy="793115"/>
                      </a:xfrm>
                      <a:prstGeom prst="rect">
                        <a:avLst/>
                      </a:prstGeom>
                      <a:noFill/>
                      <a:ln w="38100">
                        <a:noFill/>
                        <a:miter/>
                      </a:ln>
                    </p:spPr>
                  </p:pic>
                </p:oleObj>
              </mc:Fallback>
            </mc:AlternateContent>
          </a:graphicData>
        </a:graphic>
      </p:graphicFrame>
      <p:graphicFrame>
        <p:nvGraphicFramePr>
          <p:cNvPr id="13" name="对象 -2147482457"/>
          <p:cNvGraphicFramePr>
            <a:graphicFrameLocks noChangeAspect="1"/>
          </p:cNvGraphicFramePr>
          <p:nvPr/>
        </p:nvGraphicFramePr>
        <p:xfrm>
          <a:off x="3135630" y="5331460"/>
          <a:ext cx="2652395" cy="824865"/>
        </p:xfrm>
        <a:graphic>
          <a:graphicData uri="http://schemas.openxmlformats.org/presentationml/2006/ole">
            <mc:AlternateContent xmlns:mc="http://schemas.openxmlformats.org/markup-compatibility/2006">
              <mc:Choice xmlns:v="urn:schemas-microsoft-com:vml" Requires="v">
                <p:oleObj spid="_x0000_s14" name="" r:id="rId9" imgW="1384300" imgH="431800" progId="Equation.DSMT4">
                  <p:embed/>
                </p:oleObj>
              </mc:Choice>
              <mc:Fallback>
                <p:oleObj name="" r:id="rId9" imgW="1384300" imgH="431800" progId="Equation.DSMT4">
                  <p:embed/>
                  <p:pic>
                    <p:nvPicPr>
                      <p:cNvPr id="0" name="图片 10"/>
                      <p:cNvPicPr/>
                      <p:nvPr/>
                    </p:nvPicPr>
                    <p:blipFill>
                      <a:blip r:embed="rId10"/>
                      <a:stretch>
                        <a:fillRect/>
                      </a:stretch>
                    </p:blipFill>
                    <p:spPr>
                      <a:xfrm>
                        <a:off x="3135630" y="5331460"/>
                        <a:ext cx="2652395" cy="824865"/>
                      </a:xfrm>
                      <a:prstGeom prst="rect">
                        <a:avLst/>
                      </a:prstGeom>
                      <a:noFill/>
                      <a:ln w="38100">
                        <a:noFill/>
                        <a:miter/>
                      </a:ln>
                    </p:spPr>
                  </p:pic>
                </p:oleObj>
              </mc:Fallback>
            </mc:AlternateContent>
          </a:graphicData>
        </a:graphic>
      </p:graphicFrame>
      <p:graphicFrame>
        <p:nvGraphicFramePr>
          <p:cNvPr id="15" name="对象 -2147482456"/>
          <p:cNvGraphicFramePr>
            <a:graphicFrameLocks noChangeAspect="1"/>
          </p:cNvGraphicFramePr>
          <p:nvPr/>
        </p:nvGraphicFramePr>
        <p:xfrm>
          <a:off x="6553200" y="5083810"/>
          <a:ext cx="1842135" cy="1072515"/>
        </p:xfrm>
        <a:graphic>
          <a:graphicData uri="http://schemas.openxmlformats.org/presentationml/2006/ole">
            <mc:AlternateContent xmlns:mc="http://schemas.openxmlformats.org/markup-compatibility/2006">
              <mc:Choice xmlns:v="urn:schemas-microsoft-com:vml" Requires="v">
                <p:oleObj spid="_x0000_s16" name="" r:id="rId11" imgW="787400" imgH="457200" progId="Equation.DSMT4">
                  <p:embed/>
                </p:oleObj>
              </mc:Choice>
              <mc:Fallback>
                <p:oleObj name="" r:id="rId11" imgW="787400" imgH="457200" progId="Equation.DSMT4">
                  <p:embed/>
                  <p:pic>
                    <p:nvPicPr>
                      <p:cNvPr id="0" name="图片 6"/>
                      <p:cNvPicPr/>
                      <p:nvPr/>
                    </p:nvPicPr>
                    <p:blipFill>
                      <a:blip r:embed="rId12"/>
                      <a:stretch>
                        <a:fillRect/>
                      </a:stretch>
                    </p:blipFill>
                    <p:spPr>
                      <a:xfrm>
                        <a:off x="6553200" y="5083810"/>
                        <a:ext cx="1842135" cy="1072515"/>
                      </a:xfrm>
                      <a:prstGeom prst="rect">
                        <a:avLst/>
                      </a:prstGeom>
                      <a:noFill/>
                      <a:ln w="38100">
                        <a:noFill/>
                        <a:miter/>
                      </a:ln>
                    </p:spPr>
                  </p:pic>
                </p:oleObj>
              </mc:Fallback>
            </mc:AlternateContent>
          </a:graphicData>
        </a:graphic>
      </p:graphicFrame>
      <p:sp>
        <p:nvSpPr>
          <p:cNvPr id="17" name="矩形 16"/>
          <p:cNvSpPr/>
          <p:nvPr/>
        </p:nvSpPr>
        <p:spPr>
          <a:xfrm>
            <a:off x="5871210" y="5363210"/>
            <a:ext cx="897890" cy="607695"/>
          </a:xfrm>
          <a:prstGeom prst="rect">
            <a:avLst/>
          </a:prstGeom>
          <a:noFill/>
          <a:ln w="9525">
            <a:noFill/>
          </a:ln>
        </p:spPr>
        <p:txBody>
          <a:bodyPr wrap="none" anchor="t">
            <a:spAutoFit/>
          </a:bodyPr>
          <a:p>
            <a:pPr algn="ctr">
              <a:lnSpc>
                <a:spcPct val="12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得：</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5059"/>
                                        </p:tgtEl>
                                        <p:attrNameLst>
                                          <p:attrName>style.visibility</p:attrName>
                                        </p:attrNameLst>
                                      </p:cBhvr>
                                      <p:to>
                                        <p:strVal val="visible"/>
                                      </p:to>
                                    </p:set>
                                    <p:anim calcmode="lin" valueType="num">
                                      <p:cBhvr additive="base">
                                        <p:cTn id="21" dur="500" fill="hold"/>
                                        <p:tgtEl>
                                          <p:spTgt spid="45059"/>
                                        </p:tgtEl>
                                        <p:attrNameLst>
                                          <p:attrName>ppt_x</p:attrName>
                                        </p:attrNameLst>
                                      </p:cBhvr>
                                      <p:tavLst>
                                        <p:tav tm="0">
                                          <p:val>
                                            <p:strVal val="#ppt_x"/>
                                          </p:val>
                                        </p:tav>
                                        <p:tav tm="100000">
                                          <p:val>
                                            <p:strVal val="#ppt_x"/>
                                          </p:val>
                                        </p:tav>
                                      </p:tavLst>
                                    </p:anim>
                                    <p:anim calcmode="lin" valueType="num">
                                      <p:cBhvr additive="base">
                                        <p:cTn id="22" dur="500" fill="hold"/>
                                        <p:tgtEl>
                                          <p:spTgt spid="4505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5059"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文本框 47105"/>
          <p:cNvSpPr txBox="1"/>
          <p:nvPr/>
        </p:nvSpPr>
        <p:spPr>
          <a:xfrm>
            <a:off x="381000" y="914400"/>
            <a:ext cx="5562600" cy="519113"/>
          </a:xfrm>
          <a:prstGeom prst="rect">
            <a:avLst/>
          </a:prstGeom>
          <a:noFill/>
          <a:ln w="9525">
            <a:noFill/>
          </a:ln>
        </p:spPr>
        <p:txBody>
          <a:bodyPr>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①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叠加原理</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只适用于线性电路</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47107" name="文本框 47106"/>
          <p:cNvSpPr txBox="1"/>
          <p:nvPr/>
        </p:nvSpPr>
        <p:spPr>
          <a:xfrm>
            <a:off x="381000" y="2822575"/>
            <a:ext cx="8305800" cy="987425"/>
          </a:xfrm>
          <a:prstGeom prst="rect">
            <a:avLst/>
          </a:prstGeom>
          <a:noFill/>
          <a:ln w="9525">
            <a:noFill/>
          </a:ln>
        </p:spPr>
        <p:txBody>
          <a:bodyPr>
            <a:spAutoFit/>
          </a:bodyPr>
          <a:p>
            <a:pPr eaLnBrk="0" hangingPunct="0">
              <a:lnSpc>
                <a:spcPct val="105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③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不作用电源</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的处理：</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lnSpc>
                <a:spcPct val="105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E </a:t>
            </a:r>
            <a:r>
              <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0</a:t>
            </a:r>
            <a:r>
              <a:rPr lang="zh-CN" altLang="en-US"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即将</a:t>
            </a:r>
            <a:r>
              <a:rPr lang="en-US" altLang="zh-CN" sz="2800" b="1" i="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E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短路</a:t>
            </a: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s</a:t>
            </a:r>
            <a:r>
              <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0</a:t>
            </a:r>
            <a:r>
              <a:rPr lang="zh-CN" altLang="en-US"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即将 </a:t>
            </a:r>
            <a:r>
              <a:rPr lang="en-US" altLang="zh-CN" sz="2800" b="1" i="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baseline="-2500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s</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开路</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47108" name="文本框 47107"/>
          <p:cNvSpPr txBox="1"/>
          <p:nvPr/>
        </p:nvSpPr>
        <p:spPr>
          <a:xfrm>
            <a:off x="376238" y="1320800"/>
            <a:ext cx="7862887" cy="1117600"/>
          </a:xfrm>
          <a:prstGeom prst="rect">
            <a:avLst/>
          </a:prstGeom>
          <a:noFill/>
          <a:ln w="9525">
            <a:noFill/>
          </a:ln>
        </p:spPr>
        <p:txBody>
          <a:bodyPr wrap="none" anchor="t">
            <a:spAutoFit/>
          </a:bodyPr>
          <a:p>
            <a:pPr eaLnBrk="0" hangingPunct="0">
              <a:lnSpc>
                <a:spcPct val="120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②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线性电路的电流或电压均可用叠加原理计算，</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lnSpc>
                <a:spcPct val="120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但</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功率</a:t>
            </a:r>
            <a:r>
              <a:rPr lang="en-US" altLang="zh-CN" sz="2800" b="1" i="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P</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不能用叠加原理计算</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。例：</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47109" name="云形标注 47108"/>
          <p:cNvSpPr/>
          <p:nvPr/>
        </p:nvSpPr>
        <p:spPr>
          <a:xfrm>
            <a:off x="295275" y="152400"/>
            <a:ext cx="1752600" cy="685800"/>
          </a:xfrm>
          <a:prstGeom prst="cloudCallout">
            <a:avLst>
              <a:gd name="adj1" fmla="val 2356"/>
              <a:gd name="adj2" fmla="val 31944"/>
            </a:avLst>
          </a:prstGeom>
          <a:pattFill prst="pct40">
            <a:fgClr>
              <a:srgbClr val="FF9999"/>
            </a:fgClr>
            <a:bgClr>
              <a:srgbClr val="FFFFFF"/>
            </a:bgClr>
          </a:pattFill>
          <a:ln w="9525" cap="flat" cmpd="sng">
            <a:solidFill>
              <a:srgbClr val="FF3300"/>
            </a:solidFill>
            <a:prstDash val="solid"/>
            <a:headEnd type="none" w="med" len="med"/>
            <a:tailEnd type="none" w="med" len="med"/>
          </a:ln>
        </p:spPr>
        <p:txBody>
          <a:bodyPr wrap="none" anchor="ctr"/>
          <a:p>
            <a:pPr algn="ctr" eaLnBrk="0" hangingPunct="0"/>
            <a:r>
              <a:rPr lang="en-US" altLang="zh-CN" sz="2800" b="1" dirty="0">
                <a:solidFill>
                  <a:schemeClr val="bg2"/>
                </a:solidFill>
                <a:effectLst>
                  <a:outerShdw blurRad="38100" dist="38100" dir="2700000">
                    <a:srgbClr val="000000"/>
                  </a:outerShdw>
                </a:effectLst>
                <a:latin typeface="Times New Roman" panose="02020603050405020304" pitchFamily="18" charset="0"/>
                <a:ea typeface="宋体" panose="02010600030101010101" pitchFamily="2" charset="-122"/>
              </a:rPr>
              <a:t>    </a:t>
            </a:r>
            <a:r>
              <a:rPr lang="zh-CN" altLang="en-US" sz="2800" b="1" dirty="0">
                <a:solidFill>
                  <a:srgbClr val="FF3300"/>
                </a:solidFill>
                <a:effectLst>
                  <a:outerShdw blurRad="38100" dist="38100" dir="2700000">
                    <a:srgbClr val="000000"/>
                  </a:outerShdw>
                </a:effectLst>
                <a:latin typeface="Times New Roman" panose="02020603050405020304" pitchFamily="18" charset="0"/>
                <a:ea typeface="宋体" panose="02010600030101010101" pitchFamily="2" charset="-122"/>
              </a:rPr>
              <a:t>注意事项：</a:t>
            </a:r>
            <a:endParaRPr lang="zh-CN" altLang="en-US" sz="2800" b="1" dirty="0">
              <a:solidFill>
                <a:schemeClr val="bg2"/>
              </a:solidFill>
              <a:effectLst>
                <a:outerShdw blurRad="38100" dist="38100" dir="2700000">
                  <a:srgbClr val="000000"/>
                </a:outerShdw>
              </a:effectLst>
              <a:latin typeface="Times New Roman" panose="02020603050405020304" pitchFamily="18" charset="0"/>
              <a:ea typeface="宋体" panose="02010600030101010101" pitchFamily="2" charset="-122"/>
            </a:endParaRPr>
          </a:p>
        </p:txBody>
      </p:sp>
      <p:grpSp>
        <p:nvGrpSpPr>
          <p:cNvPr id="47110" name="组合 47109"/>
          <p:cNvGrpSpPr/>
          <p:nvPr/>
        </p:nvGrpSpPr>
        <p:grpSpPr>
          <a:xfrm>
            <a:off x="6315075" y="239713"/>
            <a:ext cx="1685925" cy="1208087"/>
            <a:chOff x="48" y="96"/>
            <a:chExt cx="1008" cy="864"/>
          </a:xfrm>
        </p:grpSpPr>
        <p:sp>
          <p:nvSpPr>
            <p:cNvPr id="47111" name="十字星 47110"/>
            <p:cNvSpPr/>
            <p:nvPr/>
          </p:nvSpPr>
          <p:spPr>
            <a:xfrm>
              <a:off x="48" y="96"/>
              <a:ext cx="576" cy="672"/>
            </a:xfrm>
            <a:prstGeom prst="star4">
              <a:avLst>
                <a:gd name="adj" fmla="val 12500"/>
              </a:avLst>
            </a:prstGeom>
            <a:gradFill rotWithShape="0">
              <a:gsLst>
                <a:gs pos="0">
                  <a:srgbClr val="FFFFFF"/>
                </a:gs>
                <a:gs pos="100000">
                  <a:srgbClr val="0099CC"/>
                </a:gs>
              </a:gsLst>
              <a:path path="shape">
                <a:fillToRect l="50000" t="50000" r="50000" b="50000"/>
              </a:path>
              <a:tileRect/>
            </a:gradFill>
            <a:ln w="19050" cap="sq" cmpd="sng">
              <a:solidFill>
                <a:srgbClr val="00CC66"/>
              </a:solidFill>
              <a:prstDash val="solid"/>
              <a:miter/>
              <a:headEnd type="none" w="sm" len="sm"/>
              <a:tailEnd type="none" w="sm" len="sm"/>
            </a:ln>
          </p:spPr>
          <p:txBody>
            <a:bodyPr/>
            <a:p>
              <a:endParaRPr lang="zh-CN" altLang="en-US"/>
            </a:p>
          </p:txBody>
        </p:sp>
        <p:sp>
          <p:nvSpPr>
            <p:cNvPr id="47112" name="十字星 47111"/>
            <p:cNvSpPr/>
            <p:nvPr/>
          </p:nvSpPr>
          <p:spPr>
            <a:xfrm>
              <a:off x="576" y="480"/>
              <a:ext cx="480" cy="480"/>
            </a:xfrm>
            <a:prstGeom prst="star4">
              <a:avLst>
                <a:gd name="adj" fmla="val 12500"/>
              </a:avLst>
            </a:prstGeom>
            <a:gradFill rotWithShape="0">
              <a:gsLst>
                <a:gs pos="0">
                  <a:srgbClr val="FFFFFF"/>
                </a:gs>
                <a:gs pos="100000">
                  <a:srgbClr val="0099CC"/>
                </a:gs>
              </a:gsLst>
              <a:path path="shape">
                <a:fillToRect l="50000" t="50000" r="50000" b="50000"/>
              </a:path>
              <a:tileRect/>
            </a:gradFill>
            <a:ln w="19050" cap="sq" cmpd="sng">
              <a:solidFill>
                <a:srgbClr val="00CC66"/>
              </a:solidFill>
              <a:prstDash val="solid"/>
              <a:miter/>
              <a:headEnd type="none" w="sm" len="sm"/>
              <a:tailEnd type="none" w="sm" len="sm"/>
            </a:ln>
          </p:spPr>
          <p:txBody>
            <a:bodyPr/>
            <a:p>
              <a:endParaRPr lang="zh-CN" altLang="en-US"/>
            </a:p>
          </p:txBody>
        </p:sp>
      </p:grpSp>
      <p:sp>
        <p:nvSpPr>
          <p:cNvPr id="47114" name="文本框 47113"/>
          <p:cNvSpPr txBox="1"/>
          <p:nvPr/>
        </p:nvSpPr>
        <p:spPr>
          <a:xfrm>
            <a:off x="365125" y="5181600"/>
            <a:ext cx="8778875" cy="946150"/>
          </a:xfrm>
          <a:prstGeom prst="rect">
            <a:avLst/>
          </a:prstGeom>
          <a:noFill/>
          <a:ln w="9525">
            <a:noFill/>
          </a:ln>
        </p:spPr>
        <p:txBody>
          <a:bodyPr>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⑤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应用叠加原理时可把电源分组求解 ，即每个分电路</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中的电源个数可以多于一个。</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47115" name="文本框 47114"/>
          <p:cNvSpPr txBox="1"/>
          <p:nvPr/>
        </p:nvSpPr>
        <p:spPr>
          <a:xfrm>
            <a:off x="365125" y="3808413"/>
            <a:ext cx="8778875" cy="1373187"/>
          </a:xfrm>
          <a:prstGeom prst="rect">
            <a:avLst/>
          </a:prstGeom>
          <a:noFill/>
          <a:ln w="9525">
            <a:noFill/>
          </a:ln>
        </p:spPr>
        <p:txBody>
          <a:bodyPr>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④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解题时要标明各支路电流、电压的参考方向。</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若分电流、分电压与原电路中电流、电压的参考方</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      向</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相反</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时，叠加时相应项前要</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带负号</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4" name="对象 3">
            <a:hlinkClick r:id="" action="ppaction://ole?verb="/>
          </p:cNvPr>
          <p:cNvGraphicFramePr>
            <a:graphicFrameLocks noChangeAspect="1"/>
          </p:cNvGraphicFramePr>
          <p:nvPr/>
        </p:nvGraphicFramePr>
        <p:xfrm>
          <a:off x="1202690" y="2308860"/>
          <a:ext cx="6313170" cy="652145"/>
        </p:xfrm>
        <a:graphic>
          <a:graphicData uri="http://schemas.openxmlformats.org/presentationml/2006/ole">
            <mc:AlternateContent xmlns:mc="http://schemas.openxmlformats.org/markup-compatibility/2006">
              <mc:Choice xmlns:v="urn:schemas-microsoft-com:vml" Requires="v">
                <p:oleObj spid="_x0000_s1025" name="" r:id="rId1" imgW="2336800" imgH="241300" progId="Equation.KSEE3">
                  <p:embed/>
                </p:oleObj>
              </mc:Choice>
              <mc:Fallback>
                <p:oleObj name="" r:id="rId1" imgW="2336800" imgH="241300" progId="Equation.KSEE3">
                  <p:embed/>
                  <p:pic>
                    <p:nvPicPr>
                      <p:cNvPr id="0" name="图片 1024"/>
                      <p:cNvPicPr/>
                      <p:nvPr/>
                    </p:nvPicPr>
                    <p:blipFill>
                      <a:blip r:embed="rId2"/>
                      <a:stretch>
                        <a:fillRect/>
                      </a:stretch>
                    </p:blipFill>
                    <p:spPr>
                      <a:xfrm>
                        <a:off x="1202690" y="2308860"/>
                        <a:ext cx="6313170" cy="65214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wipe(up)">
                                      <p:cBhvr>
                                        <p:cTn id="7" dur="500"/>
                                        <p:tgtEl>
                                          <p:spTgt spid="4710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106"/>
                                        </p:tgtEl>
                                        <p:attrNameLst>
                                          <p:attrName>style.visibility</p:attrName>
                                        </p:attrNameLst>
                                      </p:cBhvr>
                                      <p:to>
                                        <p:strVal val="visible"/>
                                      </p:to>
                                    </p:set>
                                    <p:animEffect transition="in" filter="wipe(left)">
                                      <p:cBhvr>
                                        <p:cTn id="11" dur="500"/>
                                        <p:tgtEl>
                                          <p:spTgt spid="471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108"/>
                                        </p:tgtEl>
                                        <p:attrNameLst>
                                          <p:attrName>style.visibility</p:attrName>
                                        </p:attrNameLst>
                                      </p:cBhvr>
                                      <p:to>
                                        <p:strVal val="visible"/>
                                      </p:to>
                                    </p:set>
                                    <p:animEffect transition="in" filter="wipe(left)">
                                      <p:cBhvr>
                                        <p:cTn id="16" dur="500"/>
                                        <p:tgtEl>
                                          <p:spTgt spid="4710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107"/>
                                        </p:tgtEl>
                                        <p:attrNameLst>
                                          <p:attrName>style.visibility</p:attrName>
                                        </p:attrNameLst>
                                      </p:cBhvr>
                                      <p:to>
                                        <p:strVal val="visible"/>
                                      </p:to>
                                    </p:set>
                                    <p:animEffect transition="in" filter="wipe(left)">
                                      <p:cBhvr>
                                        <p:cTn id="27" dur="500"/>
                                        <p:tgtEl>
                                          <p:spTgt spid="471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115"/>
                                        </p:tgtEl>
                                        <p:attrNameLst>
                                          <p:attrName>style.visibility</p:attrName>
                                        </p:attrNameLst>
                                      </p:cBhvr>
                                      <p:to>
                                        <p:strVal val="visible"/>
                                      </p:to>
                                    </p:set>
                                    <p:animEffect transition="in" filter="wipe(left)">
                                      <p:cBhvr>
                                        <p:cTn id="32" dur="500"/>
                                        <p:tgtEl>
                                          <p:spTgt spid="471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114"/>
                                        </p:tgtEl>
                                        <p:attrNameLst>
                                          <p:attrName>style.visibility</p:attrName>
                                        </p:attrNameLst>
                                      </p:cBhvr>
                                      <p:to>
                                        <p:strVal val="visible"/>
                                      </p:to>
                                    </p:set>
                                    <p:animEffect transition="in" filter="wipe(left)">
                                      <p:cBhvr>
                                        <p:cTn id="37" dur="500"/>
                                        <p:tgtEl>
                                          <p:spTgt spid="47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47107" grpId="0"/>
      <p:bldP spid="47108" grpId="0"/>
      <p:bldP spid="47109" grpId="0" bldLvl="0" animBg="1"/>
      <p:bldP spid="47114" grpId="0"/>
      <p:bldP spid="471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1" name="文本框 100"/>
          <p:cNvSpPr txBox="1"/>
          <p:nvPr/>
        </p:nvSpPr>
        <p:spPr>
          <a:xfrm>
            <a:off x="139700" y="617855"/>
            <a:ext cx="7653020" cy="521970"/>
          </a:xfrm>
          <a:prstGeom prst="rect">
            <a:avLst/>
          </a:prstGeom>
          <a:noFill/>
          <a:ln w="9525">
            <a:noFill/>
          </a:ln>
        </p:spPr>
        <p:txBody>
          <a:bodyPr wrap="square">
            <a:spAutoFit/>
          </a:bodyPr>
          <a:p>
            <a:pPr indent="26797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altLang="zh-CN" sz="2800" b="1">
                <a:solidFill>
                  <a:srgbClr val="C00000"/>
                </a:solidFill>
                <a:latin typeface="宋体" panose="02010600030101010101" pitchFamily="2" charset="-122"/>
                <a:ea typeface="宋体" panose="02010600030101010101" pitchFamily="2" charset="-122"/>
                <a:cs typeface="宋体" panose="02010600030101010101" pitchFamily="2" charset="-122"/>
              </a:rPr>
              <a:t>1</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】求图</a:t>
            </a:r>
            <a:r>
              <a:rPr lang="en-US" altLang="zh-CN" sz="2800" b="1">
                <a:solidFill>
                  <a:srgbClr val="C00000"/>
                </a:solidFill>
                <a:latin typeface="Times New Roman" panose="02020603050405020304" pitchFamily="18" charset="0"/>
                <a:cs typeface="Times New Roman" panose="02020603050405020304" pitchFamily="18" charset="0"/>
              </a:rPr>
              <a:t>(a)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所示电路的电压</a:t>
            </a:r>
            <a:r>
              <a:rPr lang="en-US" altLang="zh-CN" sz="2800" b="1" i="1">
                <a:solidFill>
                  <a:srgbClr val="C00000"/>
                </a:solidFill>
                <a:latin typeface="Times New Roman" panose="02020603050405020304" pitchFamily="18" charset="0"/>
                <a:cs typeface="Times New Roman" panose="02020603050405020304" pitchFamily="18" charset="0"/>
              </a:rPr>
              <a:t>U</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454"/>
          <p:cNvGraphicFramePr/>
          <p:nvPr/>
        </p:nvGraphicFramePr>
        <p:xfrm>
          <a:off x="-85725" y="1125855"/>
          <a:ext cx="9304655" cy="3286760"/>
        </p:xfrm>
        <a:graphic>
          <a:graphicData uri="http://schemas.openxmlformats.org/presentationml/2006/ole">
            <mc:AlternateContent xmlns:mc="http://schemas.openxmlformats.org/markup-compatibility/2006">
              <mc:Choice xmlns:v="urn:schemas-microsoft-com:vml" Requires="v">
                <p:oleObj spid="_x0000_s3076" name="" r:id="rId1" imgW="9017000" imgH="2070100" progId="Visio.Drawing.11">
                  <p:embed/>
                </p:oleObj>
              </mc:Choice>
              <mc:Fallback>
                <p:oleObj name="" r:id="rId1" imgW="9017000" imgH="2070100" progId="Visio.Drawing.11">
                  <p:embed/>
                  <p:pic>
                    <p:nvPicPr>
                      <p:cNvPr id="0" name="图片 3075"/>
                      <p:cNvPicPr/>
                      <p:nvPr/>
                    </p:nvPicPr>
                    <p:blipFill>
                      <a:blip r:embed="rId2"/>
                      <a:stretch>
                        <a:fillRect/>
                      </a:stretch>
                    </p:blipFill>
                    <p:spPr>
                      <a:xfrm>
                        <a:off x="-85725" y="1125855"/>
                        <a:ext cx="9304655" cy="3286760"/>
                      </a:xfrm>
                      <a:prstGeom prst="rect">
                        <a:avLst/>
                      </a:prstGeom>
                      <a:noFill/>
                      <a:ln w="38100">
                        <a:noFill/>
                        <a:miter/>
                      </a:ln>
                    </p:spPr>
                  </p:pic>
                </p:oleObj>
              </mc:Fallback>
            </mc:AlternateContent>
          </a:graphicData>
        </a:graphic>
      </p:graphicFrame>
      <p:sp>
        <p:nvSpPr>
          <p:cNvPr id="15" name="文本框 14"/>
          <p:cNvSpPr txBox="1"/>
          <p:nvPr/>
        </p:nvSpPr>
        <p:spPr>
          <a:xfrm>
            <a:off x="139700" y="4531360"/>
            <a:ext cx="8736965" cy="1770380"/>
          </a:xfrm>
          <a:prstGeom prst="rect">
            <a:avLst/>
          </a:prstGeom>
          <a:noFill/>
        </p:spPr>
        <p:txBody>
          <a:bodyPr wrap="square" rtlCol="0" anchor="t">
            <a:spAutoFit/>
          </a:bodyPr>
          <a:p>
            <a:pPr>
              <a:lnSpc>
                <a:spcPct val="130000"/>
              </a:lnSpc>
            </a:pPr>
            <a:r>
              <a:rPr lang="zh-CN" altLang="en-US" sz="2800" b="1">
                <a:latin typeface="宋体" panose="02010600030101010101" pitchFamily="2" charset="-122"/>
                <a:ea typeface="宋体" panose="02010600030101010101" pitchFamily="2" charset="-122"/>
                <a:cs typeface="宋体" panose="02010600030101010101" pitchFamily="2" charset="-122"/>
                <a:sym typeface="+mn-ea"/>
              </a:rPr>
              <a:t>【解】将</a:t>
            </a:r>
            <a:r>
              <a:rPr lang="en-US" altLang="zh-CN" sz="2800" b="1">
                <a:latin typeface="Times New Roman" panose="02020603050405020304" pitchFamily="18" charset="0"/>
                <a:cs typeface="Times New Roman" panose="02020603050405020304" pitchFamily="18" charset="0"/>
                <a:sym typeface="+mn-ea"/>
              </a:rPr>
              <a:t>3A</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电流源作为一组电源，其他电源作为一组。电路的电压可以看成是由图</a:t>
            </a:r>
            <a:r>
              <a:rPr lang="en-US" altLang="zh-CN" sz="2800" b="1">
                <a:latin typeface="Times New Roman" panose="02020603050405020304" pitchFamily="18" charset="0"/>
                <a:cs typeface="Times New Roman" panose="02020603050405020304" pitchFamily="18" charset="0"/>
                <a:sym typeface="+mn-ea"/>
              </a:rPr>
              <a:t>(b)</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和图</a:t>
            </a:r>
            <a:r>
              <a:rPr lang="en-US" altLang="zh-CN" sz="2800" b="1">
                <a:latin typeface="Times New Roman" panose="02020603050405020304" pitchFamily="18" charset="0"/>
                <a:cs typeface="Times New Roman" panose="02020603050405020304" pitchFamily="18" charset="0"/>
                <a:sym typeface="+mn-ea"/>
              </a:rPr>
              <a:t>(c)</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所示两个电路的电压叠加起来的。</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2" name="对象 -2147482454"/>
          <p:cNvGraphicFramePr/>
          <p:nvPr/>
        </p:nvGraphicFramePr>
        <p:xfrm>
          <a:off x="-26670" y="486410"/>
          <a:ext cx="9188450" cy="3203575"/>
        </p:xfrm>
        <a:graphic>
          <a:graphicData uri="http://schemas.openxmlformats.org/presentationml/2006/ole">
            <mc:AlternateContent xmlns:mc="http://schemas.openxmlformats.org/markup-compatibility/2006">
              <mc:Choice xmlns:v="urn:schemas-microsoft-com:vml" Requires="v">
                <p:oleObj spid="_x0000_s3076" name="" r:id="rId1" imgW="9017000" imgH="2070100" progId="Visio.Drawing.11">
                  <p:embed/>
                </p:oleObj>
              </mc:Choice>
              <mc:Fallback>
                <p:oleObj name="" r:id="rId1" imgW="9017000" imgH="2070100" progId="Visio.Drawing.11">
                  <p:embed/>
                  <p:pic>
                    <p:nvPicPr>
                      <p:cNvPr id="0" name="图片 3075"/>
                      <p:cNvPicPr/>
                      <p:nvPr/>
                    </p:nvPicPr>
                    <p:blipFill>
                      <a:blip r:embed="rId2"/>
                      <a:stretch>
                        <a:fillRect/>
                      </a:stretch>
                    </p:blipFill>
                    <p:spPr>
                      <a:xfrm>
                        <a:off x="-26670" y="486410"/>
                        <a:ext cx="9188450" cy="3203575"/>
                      </a:xfrm>
                      <a:prstGeom prst="rect">
                        <a:avLst/>
                      </a:prstGeom>
                      <a:noFill/>
                      <a:ln w="38100">
                        <a:noFill/>
                        <a:miter/>
                      </a:ln>
                    </p:spPr>
                  </p:pic>
                </p:oleObj>
              </mc:Fallback>
            </mc:AlternateContent>
          </a:graphicData>
        </a:graphic>
      </p:graphicFrame>
      <p:sp>
        <p:nvSpPr>
          <p:cNvPr id="5" name="文本框 4"/>
          <p:cNvSpPr txBox="1"/>
          <p:nvPr/>
        </p:nvSpPr>
        <p:spPr>
          <a:xfrm>
            <a:off x="23495" y="3897630"/>
            <a:ext cx="4405630" cy="521970"/>
          </a:xfrm>
          <a:prstGeom prst="rect">
            <a:avLst/>
          </a:prstGeom>
          <a:noFill/>
          <a:ln w="9525">
            <a:noFill/>
          </a:ln>
        </p:spPr>
        <p:txBody>
          <a:bodyPr wrap="square">
            <a:spAutoFit/>
          </a:bodyPr>
          <a:p>
            <a:pPr indent="267970"/>
            <a:r>
              <a:rPr lang="zh-CN" altLang="en-US" sz="2800" b="1">
                <a:latin typeface="宋体" panose="02010600030101010101" pitchFamily="2" charset="-122"/>
                <a:ea typeface="宋体" panose="02010600030101010101" pitchFamily="2" charset="-122"/>
                <a:cs typeface="宋体" panose="02010600030101010101" pitchFamily="2" charset="-122"/>
              </a:rPr>
              <a:t>由图</a:t>
            </a:r>
            <a:r>
              <a:rPr lang="en-US" altLang="zh-CN" sz="2800" b="1">
                <a:latin typeface="Times New Roman" panose="02020603050405020304" pitchFamily="18" charset="0"/>
                <a:cs typeface="Times New Roman" panose="02020603050405020304" pitchFamily="18" charset="0"/>
              </a:rPr>
              <a:t>(b)</a:t>
            </a:r>
            <a:r>
              <a:rPr lang="zh-CN" altLang="en-US" sz="2800" b="1">
                <a:latin typeface="宋体" panose="02010600030101010101" pitchFamily="2" charset="-122"/>
                <a:ea typeface="宋体" panose="02010600030101010101" pitchFamily="2" charset="-122"/>
                <a:cs typeface="宋体" panose="02010600030101010101" pitchFamily="2" charset="-122"/>
              </a:rPr>
              <a:t>，</a:t>
            </a:r>
            <a:r>
              <a:rPr lang="en-US" altLang="zh-CN" sz="2800" b="1">
                <a:latin typeface="Times New Roman" panose="02020603050405020304" pitchFamily="18" charset="0"/>
                <a:cs typeface="Times New Roman" panose="02020603050405020304" pitchFamily="18" charset="0"/>
              </a:rPr>
              <a:t>3A</a:t>
            </a:r>
            <a:r>
              <a:rPr lang="zh-CN" altLang="en-US" sz="2800" b="1">
                <a:latin typeface="宋体" panose="02010600030101010101" pitchFamily="2" charset="-122"/>
                <a:ea typeface="宋体" panose="02010600030101010101" pitchFamily="2" charset="-122"/>
                <a:cs typeface="宋体" panose="02010600030101010101" pitchFamily="2" charset="-122"/>
              </a:rPr>
              <a:t>电流源作用：</a:t>
            </a:r>
            <a:endParaRPr lang="zh-CN" altLang="en-US" sz="2800" b="1"/>
          </a:p>
        </p:txBody>
      </p:sp>
      <p:graphicFrame>
        <p:nvGraphicFramePr>
          <p:cNvPr id="6" name="对象 -2147482453"/>
          <p:cNvGraphicFramePr>
            <a:graphicFrameLocks noChangeAspect="1"/>
          </p:cNvGraphicFramePr>
          <p:nvPr/>
        </p:nvGraphicFramePr>
        <p:xfrm>
          <a:off x="4429125" y="3938905"/>
          <a:ext cx="3905885" cy="480695"/>
        </p:xfrm>
        <a:graphic>
          <a:graphicData uri="http://schemas.openxmlformats.org/presentationml/2006/ole">
            <mc:AlternateContent xmlns:mc="http://schemas.openxmlformats.org/markup-compatibility/2006">
              <mc:Choice xmlns:v="urn:schemas-microsoft-com:vml" Requires="v">
                <p:oleObj spid="_x0000_s7" name="" r:id="rId3" imgW="1637665" imgH="203200" progId="Equation.DSMT4">
                  <p:embed/>
                </p:oleObj>
              </mc:Choice>
              <mc:Fallback>
                <p:oleObj name="" r:id="rId3" imgW="1637665" imgH="203200" progId="Equation.DSMT4">
                  <p:embed/>
                  <p:pic>
                    <p:nvPicPr>
                      <p:cNvPr id="0" name="图片 5"/>
                      <p:cNvPicPr/>
                      <p:nvPr/>
                    </p:nvPicPr>
                    <p:blipFill>
                      <a:blip r:embed="rId4"/>
                      <a:stretch>
                        <a:fillRect/>
                      </a:stretch>
                    </p:blipFill>
                    <p:spPr>
                      <a:xfrm>
                        <a:off x="4429125" y="3938905"/>
                        <a:ext cx="3905885" cy="480695"/>
                      </a:xfrm>
                      <a:prstGeom prst="rect">
                        <a:avLst/>
                      </a:prstGeom>
                      <a:noFill/>
                      <a:ln w="38100">
                        <a:noFill/>
                        <a:miter/>
                      </a:ln>
                    </p:spPr>
                  </p:pic>
                </p:oleObj>
              </mc:Fallback>
            </mc:AlternateContent>
          </a:graphicData>
        </a:graphic>
      </p:graphicFrame>
      <p:sp>
        <p:nvSpPr>
          <p:cNvPr id="8" name="文本框 7"/>
          <p:cNvSpPr txBox="1"/>
          <p:nvPr/>
        </p:nvSpPr>
        <p:spPr>
          <a:xfrm>
            <a:off x="332105" y="4419600"/>
            <a:ext cx="398145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由图</a:t>
            </a:r>
            <a:r>
              <a:rPr lang="en-US" altLang="zh-CN" sz="2800" b="1">
                <a:latin typeface="Times New Roman" panose="02020603050405020304" pitchFamily="18" charset="0"/>
                <a:cs typeface="Times New Roman" panose="02020603050405020304" pitchFamily="18" charset="0"/>
              </a:rPr>
              <a:t>(c)</a:t>
            </a:r>
            <a:r>
              <a:rPr lang="zh-CN" altLang="en-US" sz="2800" b="1">
                <a:latin typeface="宋体" panose="02010600030101010101" pitchFamily="2" charset="-122"/>
                <a:ea typeface="宋体" panose="02010600030101010101" pitchFamily="2" charset="-122"/>
                <a:cs typeface="宋体" panose="02010600030101010101" pitchFamily="2" charset="-122"/>
              </a:rPr>
              <a:t>，其余电源作用：</a:t>
            </a:r>
            <a:endParaRPr lang="zh-CN" altLang="en-US" sz="2800" b="1"/>
          </a:p>
        </p:txBody>
      </p:sp>
      <p:graphicFrame>
        <p:nvGraphicFramePr>
          <p:cNvPr id="9" name="对象 -2147482452"/>
          <p:cNvGraphicFramePr>
            <a:graphicFrameLocks noChangeAspect="1"/>
          </p:cNvGraphicFramePr>
          <p:nvPr/>
        </p:nvGraphicFramePr>
        <p:xfrm>
          <a:off x="4429125" y="4419600"/>
          <a:ext cx="3473450" cy="418465"/>
        </p:xfrm>
        <a:graphic>
          <a:graphicData uri="http://schemas.openxmlformats.org/presentationml/2006/ole">
            <mc:AlternateContent xmlns:mc="http://schemas.openxmlformats.org/markup-compatibility/2006">
              <mc:Choice xmlns:v="urn:schemas-microsoft-com:vml" Requires="v">
                <p:oleObj spid="_x0000_s10" name="" r:id="rId5" imgW="1676400" imgH="203200" progId="Equation.DSMT4">
                  <p:embed/>
                </p:oleObj>
              </mc:Choice>
              <mc:Fallback>
                <p:oleObj name="" r:id="rId5" imgW="1676400" imgH="203200" progId="Equation.DSMT4">
                  <p:embed/>
                  <p:pic>
                    <p:nvPicPr>
                      <p:cNvPr id="0" name="图片 7"/>
                      <p:cNvPicPr/>
                      <p:nvPr/>
                    </p:nvPicPr>
                    <p:blipFill>
                      <a:blip r:embed="rId6"/>
                      <a:stretch>
                        <a:fillRect/>
                      </a:stretch>
                    </p:blipFill>
                    <p:spPr>
                      <a:xfrm>
                        <a:off x="4429125" y="4419600"/>
                        <a:ext cx="3473450" cy="418465"/>
                      </a:xfrm>
                      <a:prstGeom prst="rect">
                        <a:avLst/>
                      </a:prstGeom>
                      <a:noFill/>
                      <a:ln w="38100">
                        <a:noFill/>
                        <a:miter/>
                      </a:ln>
                    </p:spPr>
                  </p:pic>
                </p:oleObj>
              </mc:Fallback>
            </mc:AlternateContent>
          </a:graphicData>
        </a:graphic>
      </p:graphicFrame>
      <p:graphicFrame>
        <p:nvGraphicFramePr>
          <p:cNvPr id="11" name="对象 -2147482451"/>
          <p:cNvGraphicFramePr>
            <a:graphicFrameLocks noChangeAspect="1"/>
          </p:cNvGraphicFramePr>
          <p:nvPr/>
        </p:nvGraphicFramePr>
        <p:xfrm>
          <a:off x="2141220" y="4941570"/>
          <a:ext cx="4218305" cy="440055"/>
        </p:xfrm>
        <a:graphic>
          <a:graphicData uri="http://schemas.openxmlformats.org/presentationml/2006/ole">
            <mc:AlternateContent xmlns:mc="http://schemas.openxmlformats.org/markup-compatibility/2006">
              <mc:Choice xmlns:v="urn:schemas-microsoft-com:vml" Requires="v">
                <p:oleObj spid="_x0000_s12" name="" r:id="rId7" imgW="1713865" imgH="177800" progId="Equation.DSMT4">
                  <p:embed/>
                </p:oleObj>
              </mc:Choice>
              <mc:Fallback>
                <p:oleObj name="" r:id="rId7" imgW="1713865" imgH="177800" progId="Equation.DSMT4">
                  <p:embed/>
                  <p:pic>
                    <p:nvPicPr>
                      <p:cNvPr id="0" name="图片 8"/>
                      <p:cNvPicPr/>
                      <p:nvPr/>
                    </p:nvPicPr>
                    <p:blipFill>
                      <a:blip r:embed="rId8"/>
                      <a:stretch>
                        <a:fillRect/>
                      </a:stretch>
                    </p:blipFill>
                    <p:spPr>
                      <a:xfrm>
                        <a:off x="2141220" y="4941570"/>
                        <a:ext cx="4218305" cy="440055"/>
                      </a:xfrm>
                      <a:prstGeom prst="rect">
                        <a:avLst/>
                      </a:prstGeom>
                      <a:noFill/>
                      <a:ln w="38100">
                        <a:noFill/>
                        <a:miter/>
                      </a:ln>
                    </p:spPr>
                  </p:pic>
                </p:oleObj>
              </mc:Fallback>
            </mc:AlternateContent>
          </a:graphicData>
        </a:graphic>
      </p:graphicFrame>
      <p:graphicFrame>
        <p:nvGraphicFramePr>
          <p:cNvPr id="13" name="对象 -2147482450"/>
          <p:cNvGraphicFramePr>
            <a:graphicFrameLocks noChangeAspect="1"/>
          </p:cNvGraphicFramePr>
          <p:nvPr/>
        </p:nvGraphicFramePr>
        <p:xfrm>
          <a:off x="2140903" y="5549265"/>
          <a:ext cx="3080385" cy="461010"/>
        </p:xfrm>
        <a:graphic>
          <a:graphicData uri="http://schemas.openxmlformats.org/presentationml/2006/ole">
            <mc:AlternateContent xmlns:mc="http://schemas.openxmlformats.org/markup-compatibility/2006">
              <mc:Choice xmlns:v="urn:schemas-microsoft-com:vml" Requires="v">
                <p:oleObj spid="_x0000_s14" name="" r:id="rId9" imgW="1193800" imgH="177165" progId="Equation.DSMT4">
                  <p:embed/>
                </p:oleObj>
              </mc:Choice>
              <mc:Fallback>
                <p:oleObj name="" r:id="rId9" imgW="1193800" imgH="177165" progId="Equation.DSMT4">
                  <p:embed/>
                  <p:pic>
                    <p:nvPicPr>
                      <p:cNvPr id="0" name="图片 9"/>
                      <p:cNvPicPr/>
                      <p:nvPr/>
                    </p:nvPicPr>
                    <p:blipFill>
                      <a:blip r:embed="rId10"/>
                      <a:stretch>
                        <a:fillRect/>
                      </a:stretch>
                    </p:blipFill>
                    <p:spPr>
                      <a:xfrm>
                        <a:off x="2140903" y="5549265"/>
                        <a:ext cx="3080385" cy="46101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1" name="文本框 100"/>
          <p:cNvSpPr txBox="1"/>
          <p:nvPr/>
        </p:nvSpPr>
        <p:spPr>
          <a:xfrm>
            <a:off x="195580" y="690245"/>
            <a:ext cx="8931910" cy="1383665"/>
          </a:xfrm>
          <a:prstGeom prst="rect">
            <a:avLst/>
          </a:prstGeom>
          <a:noFill/>
          <a:ln w="9525">
            <a:noFill/>
          </a:ln>
        </p:spPr>
        <p:txBody>
          <a:bodyPr wrap="square">
            <a:spAutoFit/>
          </a:bodyPr>
          <a:p>
            <a:pPr indent="26797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altLang="zh-CN" sz="2800" b="1">
                <a:solidFill>
                  <a:srgbClr val="C00000"/>
                </a:solidFill>
                <a:latin typeface="Times New Roman" panose="02020603050405020304" pitchFamily="18" charset="0"/>
                <a:cs typeface="Times New Roman" panose="02020603050405020304" pitchFamily="18" charset="0"/>
              </a:rPr>
              <a:t>2</a:t>
            </a:r>
            <a:r>
              <a:rPr lang="zh-CN" altLang="en-US" sz="2800" b="1">
                <a:solidFill>
                  <a:srgbClr val="C00000"/>
                </a:solidFill>
                <a:latin typeface="Times New Roman" panose="02020603050405020304" pitchFamily="18" charset="0"/>
                <a:cs typeface="Times New Roman" panose="02020603050405020304" pitchFamily="18" charset="0"/>
              </a:rPr>
              <a:t>】</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求当</a:t>
            </a:r>
            <a:r>
              <a:rPr lang="en-US" altLang="zh-CN" sz="2800" b="1" i="1">
                <a:solidFill>
                  <a:srgbClr val="C00000"/>
                </a:solidFill>
                <a:latin typeface="Times New Roman" panose="02020603050405020304" pitchFamily="18" charset="0"/>
                <a:cs typeface="Times New Roman" panose="02020603050405020304" pitchFamily="18" charset="0"/>
              </a:rPr>
              <a:t>U</a:t>
            </a:r>
            <a:r>
              <a:rPr lang="en-US" altLang="zh-CN" sz="2800" b="1" baseline="-25000">
                <a:solidFill>
                  <a:srgbClr val="C00000"/>
                </a:solidFill>
                <a:latin typeface="Times New Roman" panose="02020603050405020304" pitchFamily="18" charset="0"/>
                <a:cs typeface="Times New Roman" panose="02020603050405020304" pitchFamily="18" charset="0"/>
              </a:rPr>
              <a:t>S</a:t>
            </a:r>
            <a:r>
              <a:rPr lang="en-US" altLang="zh-CN" sz="2800" b="1">
                <a:solidFill>
                  <a:srgbClr val="C00000"/>
                </a:solidFill>
                <a:latin typeface="Times New Roman" panose="02020603050405020304" pitchFamily="18" charset="0"/>
                <a:cs typeface="Times New Roman" panose="02020603050405020304" pitchFamily="18" charset="0"/>
              </a:rPr>
              <a:t>=3V</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I</a:t>
            </a:r>
            <a:r>
              <a:rPr lang="en-US" altLang="zh-CN" sz="2800" b="1" baseline="-25000">
                <a:solidFill>
                  <a:srgbClr val="C00000"/>
                </a:solidFill>
                <a:latin typeface="Times New Roman" panose="02020603050405020304" pitchFamily="18" charset="0"/>
                <a:cs typeface="Times New Roman" panose="02020603050405020304" pitchFamily="18" charset="0"/>
              </a:rPr>
              <a:t>S</a:t>
            </a:r>
            <a:r>
              <a:rPr lang="en-US" altLang="zh-CN" sz="2800" b="1">
                <a:solidFill>
                  <a:srgbClr val="C00000"/>
                </a:solidFill>
                <a:latin typeface="Times New Roman" panose="02020603050405020304" pitchFamily="18" charset="0"/>
                <a:cs typeface="Times New Roman" panose="02020603050405020304" pitchFamily="18" charset="0"/>
              </a:rPr>
              <a:t>=5A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时，</a:t>
            </a:r>
            <a:r>
              <a:rPr lang="en-US" altLang="zh-CN" sz="2800" b="1" i="1">
                <a:solidFill>
                  <a:srgbClr val="C00000"/>
                </a:solidFill>
                <a:latin typeface="Times New Roman" panose="02020603050405020304" pitchFamily="18" charset="0"/>
                <a:cs typeface="Times New Roman" panose="02020603050405020304" pitchFamily="18" charset="0"/>
              </a:rPr>
              <a:t>U</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为多少？通过实验知道下列实验数据，当</a:t>
            </a:r>
            <a:r>
              <a:rPr lang="en-US" altLang="zh-CN" sz="2800" b="1" i="1">
                <a:solidFill>
                  <a:srgbClr val="C00000"/>
                </a:solidFill>
                <a:latin typeface="Times New Roman" panose="02020603050405020304" pitchFamily="18" charset="0"/>
                <a:cs typeface="Times New Roman" panose="02020603050405020304" pitchFamily="18" charset="0"/>
              </a:rPr>
              <a:t>U</a:t>
            </a:r>
            <a:r>
              <a:rPr lang="en-US" altLang="zh-CN" sz="2800" b="1" baseline="-25000">
                <a:solidFill>
                  <a:srgbClr val="C00000"/>
                </a:solidFill>
                <a:latin typeface="Times New Roman" panose="02020603050405020304" pitchFamily="18" charset="0"/>
                <a:cs typeface="Times New Roman" panose="02020603050405020304" pitchFamily="18" charset="0"/>
              </a:rPr>
              <a:t>S</a:t>
            </a:r>
            <a:r>
              <a:rPr lang="en-US" altLang="zh-CN" sz="2800" b="1">
                <a:solidFill>
                  <a:srgbClr val="C00000"/>
                </a:solidFill>
                <a:latin typeface="Times New Roman" panose="02020603050405020304" pitchFamily="18" charset="0"/>
                <a:cs typeface="Times New Roman" panose="02020603050405020304" pitchFamily="18" charset="0"/>
              </a:rPr>
              <a:t>=1V</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I</a:t>
            </a:r>
            <a:r>
              <a:rPr lang="en-US" altLang="zh-CN" sz="2800" b="1" baseline="-25000">
                <a:solidFill>
                  <a:srgbClr val="C00000"/>
                </a:solidFill>
                <a:latin typeface="Times New Roman" panose="02020603050405020304" pitchFamily="18" charset="0"/>
                <a:cs typeface="Times New Roman" panose="02020603050405020304" pitchFamily="18" charset="0"/>
              </a:rPr>
              <a:t>S</a:t>
            </a:r>
            <a:r>
              <a:rPr lang="en-US" altLang="zh-CN" sz="2800" b="1">
                <a:solidFill>
                  <a:srgbClr val="C00000"/>
                </a:solidFill>
                <a:latin typeface="Times New Roman" panose="02020603050405020304" pitchFamily="18" charset="0"/>
                <a:cs typeface="Times New Roman" panose="02020603050405020304" pitchFamily="18" charset="0"/>
              </a:rPr>
              <a:t>=1A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时，</a:t>
            </a:r>
            <a:r>
              <a:rPr lang="en-US" altLang="zh-CN" sz="2800" b="1" i="1">
                <a:solidFill>
                  <a:srgbClr val="C00000"/>
                </a:solidFill>
                <a:latin typeface="Times New Roman" panose="02020603050405020304" pitchFamily="18" charset="0"/>
                <a:cs typeface="Times New Roman" panose="02020603050405020304" pitchFamily="18" charset="0"/>
              </a:rPr>
              <a:t>U</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=1V</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；当</a:t>
            </a:r>
            <a:r>
              <a:rPr lang="en-US" altLang="zh-CN" sz="2800" b="1" i="1">
                <a:solidFill>
                  <a:srgbClr val="C00000"/>
                </a:solidFill>
                <a:latin typeface="Times New Roman" panose="02020603050405020304" pitchFamily="18" charset="0"/>
                <a:cs typeface="Times New Roman" panose="02020603050405020304" pitchFamily="18" charset="0"/>
              </a:rPr>
              <a:t>U</a:t>
            </a:r>
            <a:r>
              <a:rPr lang="en-US" altLang="zh-CN" sz="2800" b="1" baseline="-25000">
                <a:solidFill>
                  <a:srgbClr val="C00000"/>
                </a:solidFill>
                <a:latin typeface="Times New Roman" panose="02020603050405020304" pitchFamily="18" charset="0"/>
                <a:cs typeface="Times New Roman" panose="02020603050405020304" pitchFamily="18" charset="0"/>
              </a:rPr>
              <a:t>S</a:t>
            </a:r>
            <a:r>
              <a:rPr lang="en-US" altLang="zh-CN" sz="2800" b="1">
                <a:solidFill>
                  <a:srgbClr val="C00000"/>
                </a:solidFill>
                <a:latin typeface="Times New Roman" panose="02020603050405020304" pitchFamily="18" charset="0"/>
                <a:cs typeface="Times New Roman" panose="02020603050405020304" pitchFamily="18" charset="0"/>
              </a:rPr>
              <a:t>=10V</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I</a:t>
            </a:r>
            <a:r>
              <a:rPr lang="en-US" altLang="zh-CN" sz="2800" b="1" baseline="-25000">
                <a:solidFill>
                  <a:srgbClr val="C00000"/>
                </a:solidFill>
                <a:latin typeface="Times New Roman" panose="02020603050405020304" pitchFamily="18" charset="0"/>
                <a:cs typeface="Times New Roman" panose="02020603050405020304" pitchFamily="18" charset="0"/>
              </a:rPr>
              <a:t>S</a:t>
            </a:r>
            <a:r>
              <a:rPr lang="en-US" altLang="zh-CN" sz="2800" b="1">
                <a:solidFill>
                  <a:srgbClr val="C00000"/>
                </a:solidFill>
                <a:latin typeface="Times New Roman" panose="02020603050405020304" pitchFamily="18" charset="0"/>
                <a:cs typeface="Times New Roman" panose="02020603050405020304" pitchFamily="18" charset="0"/>
              </a:rPr>
              <a:t>=0A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时，</a:t>
            </a:r>
            <a:r>
              <a:rPr lang="en-US" altLang="zh-CN" sz="2800" b="1" i="1">
                <a:solidFill>
                  <a:srgbClr val="C00000"/>
                </a:solidFill>
                <a:latin typeface="Times New Roman" panose="02020603050405020304" pitchFamily="18" charset="0"/>
                <a:cs typeface="Times New Roman" panose="02020603050405020304" pitchFamily="18" charset="0"/>
              </a:rPr>
              <a:t>U</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=2V</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 </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449"/>
          <p:cNvGraphicFramePr>
            <a:graphicFrameLocks noChangeAspect="1"/>
          </p:cNvGraphicFramePr>
          <p:nvPr/>
        </p:nvGraphicFramePr>
        <p:xfrm>
          <a:off x="3650615" y="2002155"/>
          <a:ext cx="5692140" cy="3316605"/>
        </p:xfrm>
        <a:graphic>
          <a:graphicData uri="http://schemas.openxmlformats.org/presentationml/2006/ole">
            <mc:AlternateContent xmlns:mc="http://schemas.openxmlformats.org/markup-compatibility/2006">
              <mc:Choice xmlns:v="urn:schemas-microsoft-com:vml" Requires="v">
                <p:oleObj spid="_x0000_s3076" name="" r:id="rId1" imgW="4318000" imgH="2667000" progId="Visio.Drawing.11">
                  <p:embed/>
                </p:oleObj>
              </mc:Choice>
              <mc:Fallback>
                <p:oleObj name="" r:id="rId1" imgW="4318000" imgH="2667000" progId="Visio.Drawing.11">
                  <p:embed/>
                  <p:pic>
                    <p:nvPicPr>
                      <p:cNvPr id="0" name="图片 3075"/>
                      <p:cNvPicPr/>
                      <p:nvPr/>
                    </p:nvPicPr>
                    <p:blipFill>
                      <a:blip r:embed="rId2"/>
                      <a:stretch>
                        <a:fillRect/>
                      </a:stretch>
                    </p:blipFill>
                    <p:spPr>
                      <a:xfrm>
                        <a:off x="3650615" y="2002155"/>
                        <a:ext cx="5692140" cy="3316605"/>
                      </a:xfrm>
                      <a:prstGeom prst="rect">
                        <a:avLst/>
                      </a:prstGeom>
                      <a:noFill/>
                      <a:ln w="38100">
                        <a:noFill/>
                        <a:miter/>
                      </a:ln>
                    </p:spPr>
                  </p:pic>
                </p:oleObj>
              </mc:Fallback>
            </mc:AlternateContent>
          </a:graphicData>
        </a:graphic>
      </p:graphicFrame>
      <p:grpSp>
        <p:nvGrpSpPr>
          <p:cNvPr id="32" name="组合 31"/>
          <p:cNvGrpSpPr/>
          <p:nvPr/>
        </p:nvGrpSpPr>
        <p:grpSpPr>
          <a:xfrm>
            <a:off x="56515" y="2073910"/>
            <a:ext cx="3787140" cy="3538220"/>
            <a:chOff x="89" y="3266"/>
            <a:chExt cx="5964" cy="5572"/>
          </a:xfrm>
        </p:grpSpPr>
        <p:sp>
          <p:nvSpPr>
            <p:cNvPr id="14" name="文本框 13"/>
            <p:cNvSpPr txBox="1"/>
            <p:nvPr/>
          </p:nvSpPr>
          <p:spPr>
            <a:xfrm>
              <a:off x="89" y="3266"/>
              <a:ext cx="5964" cy="5572"/>
            </a:xfrm>
            <a:prstGeom prst="rect">
              <a:avLst/>
            </a:prstGeom>
            <a:noFill/>
            <a:ln w="9525">
              <a:noFill/>
            </a:ln>
          </p:spPr>
          <p:txBody>
            <a:bodyPr wrap="square">
              <a:spAutoFit/>
            </a:bodyPr>
            <a:p>
              <a:pPr indent="0">
                <a:lnSpc>
                  <a:spcPct val="100000"/>
                </a:lnSpc>
              </a:pPr>
              <a:r>
                <a:rPr lang="zh-CN" altLang="en-US" sz="2800" b="1">
                  <a:latin typeface="宋体" panose="02010600030101010101" pitchFamily="2" charset="-122"/>
                  <a:ea typeface="宋体" panose="02010600030101010101" pitchFamily="2" charset="-122"/>
                  <a:cs typeface="宋体" panose="02010600030101010101" pitchFamily="2" charset="-122"/>
                </a:rPr>
                <a:t>【解】把虚线内部分的无源线性网络的输出响应由</a:t>
              </a:r>
              <a:r>
                <a:rPr lang="en-US" altLang="zh-CN" sz="2800" b="1" i="1">
                  <a:latin typeface="Times New Roman" panose="02020603050405020304" pitchFamily="18" charset="0"/>
                  <a:cs typeface="Times New Roman" panose="02020603050405020304" pitchFamily="18" charset="0"/>
                  <a:sym typeface="+mn-ea"/>
                </a:rPr>
                <a:t>U</a:t>
              </a:r>
              <a:r>
                <a:rPr lang="en-US" altLang="zh-CN" sz="2800" b="1" baseline="-25000">
                  <a:latin typeface="Times New Roman" panose="02020603050405020304" pitchFamily="18" charset="0"/>
                  <a:cs typeface="Times New Roman" panose="02020603050405020304" pitchFamily="18" charset="0"/>
                  <a:sym typeface="+mn-ea"/>
                </a:rPr>
                <a:t>S</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2800" b="1" i="1">
                  <a:latin typeface="Times New Roman" panose="02020603050405020304" pitchFamily="18" charset="0"/>
                  <a:cs typeface="Times New Roman" panose="02020603050405020304" pitchFamily="18" charset="0"/>
                  <a:sym typeface="+mn-ea"/>
                </a:rPr>
                <a:t>I</a:t>
              </a:r>
              <a:r>
                <a:rPr lang="en-US" altLang="zh-CN" sz="2800" b="1" baseline="-25000">
                  <a:latin typeface="Times New Roman" panose="02020603050405020304" pitchFamily="18" charset="0"/>
                  <a:cs typeface="Times New Roman" panose="02020603050405020304" pitchFamily="18" charset="0"/>
                  <a:sym typeface="+mn-ea"/>
                </a:rPr>
                <a:t>S</a:t>
              </a:r>
              <a:r>
                <a:rPr lang="en-US" altLang="zh-CN" sz="2800" b="1">
                  <a:latin typeface="Times New Roman" panose="02020603050405020304" pitchFamily="18" charset="0"/>
                  <a:cs typeface="Times New Roman" panose="02020603050405020304" pitchFamily="18" charset="0"/>
                  <a:sym typeface="+mn-ea"/>
                </a:rPr>
                <a:t>两个独立源共同产生。由叠加原理知，</a:t>
              </a:r>
              <a:r>
                <a:rPr lang="en-US" altLang="zh-CN" sz="2800" b="1" i="1">
                  <a:latin typeface="Times New Roman" panose="02020603050405020304" pitchFamily="18" charset="0"/>
                  <a:cs typeface="Times New Roman" panose="02020603050405020304" pitchFamily="18" charset="0"/>
                  <a:sym typeface="+mn-ea"/>
                </a:rPr>
                <a:t>U</a:t>
              </a:r>
              <a:r>
                <a:rPr lang="en-US" altLang="zh-CN" sz="2800" b="1" baseline="-25000">
                  <a:latin typeface="Times New Roman" panose="02020603050405020304" pitchFamily="18" charset="0"/>
                  <a:cs typeface="Times New Roman" panose="02020603050405020304" pitchFamily="18" charset="0"/>
                  <a:sym typeface="+mn-ea"/>
                </a:rPr>
                <a:t>S</a:t>
              </a:r>
              <a:r>
                <a:rPr lang="en-US" altLang="zh-CN" sz="2800" b="1">
                  <a:latin typeface="Times New Roman" panose="02020603050405020304" pitchFamily="18" charset="0"/>
                  <a:cs typeface="Times New Roman" panose="02020603050405020304" pitchFamily="18" charset="0"/>
                  <a:sym typeface="+mn-ea"/>
                </a:rPr>
                <a:t>单独作用产生的响应    与</a:t>
              </a:r>
              <a:r>
                <a:rPr lang="en-US" altLang="zh-CN" sz="2800" b="1" i="1">
                  <a:latin typeface="Times New Roman" panose="02020603050405020304" pitchFamily="18" charset="0"/>
                  <a:cs typeface="Times New Roman" panose="02020603050405020304" pitchFamily="18" charset="0"/>
                  <a:sym typeface="+mn-ea"/>
                </a:rPr>
                <a:t>U</a:t>
              </a:r>
              <a:r>
                <a:rPr lang="en-US" altLang="zh-CN" sz="2800" b="1" baseline="-25000">
                  <a:latin typeface="Times New Roman" panose="02020603050405020304" pitchFamily="18" charset="0"/>
                  <a:cs typeface="Times New Roman" panose="02020603050405020304" pitchFamily="18" charset="0"/>
                  <a:sym typeface="+mn-ea"/>
                </a:rPr>
                <a:t>S</a:t>
              </a:r>
              <a:r>
                <a:rPr lang="en-US" altLang="zh-CN" sz="2800" b="1">
                  <a:latin typeface="Times New Roman" panose="02020603050405020304" pitchFamily="18" charset="0"/>
                  <a:cs typeface="Times New Roman" panose="02020603050405020304" pitchFamily="18" charset="0"/>
                  <a:sym typeface="+mn-ea"/>
                </a:rPr>
                <a:t>成正比，</a:t>
              </a:r>
              <a:r>
                <a:rPr lang="en-US" altLang="zh-CN" sz="2800" b="1" i="1">
                  <a:latin typeface="Times New Roman" panose="02020603050405020304" pitchFamily="18" charset="0"/>
                  <a:cs typeface="Times New Roman" panose="02020603050405020304" pitchFamily="18" charset="0"/>
                  <a:sym typeface="+mn-ea"/>
                </a:rPr>
                <a:t>I</a:t>
              </a:r>
              <a:r>
                <a:rPr lang="en-US" altLang="zh-CN" sz="2800" b="1" baseline="-25000">
                  <a:latin typeface="Times New Roman" panose="02020603050405020304" pitchFamily="18" charset="0"/>
                  <a:cs typeface="Times New Roman" panose="02020603050405020304" pitchFamily="18" charset="0"/>
                  <a:sym typeface="+mn-ea"/>
                </a:rPr>
                <a:t>S</a:t>
              </a:r>
              <a:r>
                <a:rPr lang="en-US" altLang="zh-CN" sz="2800" b="1">
                  <a:latin typeface="Times New Roman" panose="02020603050405020304" pitchFamily="18" charset="0"/>
                  <a:cs typeface="Times New Roman" panose="02020603050405020304" pitchFamily="18" charset="0"/>
                  <a:sym typeface="+mn-ea"/>
                </a:rPr>
                <a:t>单独作用产生的响应    与</a:t>
              </a:r>
              <a:r>
                <a:rPr lang="en-US" altLang="zh-CN" sz="2800" b="1" i="1">
                  <a:latin typeface="Times New Roman" panose="02020603050405020304" pitchFamily="18" charset="0"/>
                  <a:cs typeface="Times New Roman" panose="02020603050405020304" pitchFamily="18" charset="0"/>
                  <a:sym typeface="+mn-ea"/>
                </a:rPr>
                <a:t>U</a:t>
              </a:r>
              <a:r>
                <a:rPr lang="en-US" altLang="zh-CN" sz="2800" b="1" baseline="-25000">
                  <a:latin typeface="Times New Roman" panose="02020603050405020304" pitchFamily="18" charset="0"/>
                  <a:cs typeface="Times New Roman" panose="02020603050405020304" pitchFamily="18" charset="0"/>
                  <a:sym typeface="+mn-ea"/>
                </a:rPr>
                <a:t>S</a:t>
              </a:r>
              <a:r>
                <a:rPr lang="en-US" altLang="zh-CN" sz="2800" b="1">
                  <a:latin typeface="Times New Roman" panose="02020603050405020304" pitchFamily="18" charset="0"/>
                  <a:cs typeface="Times New Roman" panose="02020603050405020304" pitchFamily="18" charset="0"/>
                  <a:sym typeface="+mn-ea"/>
                </a:rPr>
                <a:t>成正比</a:t>
              </a:r>
              <a:endParaRPr lang="en-US" altLang="zh-CN" sz="2800" b="1">
                <a:latin typeface="Times New Roman" panose="02020603050405020304" pitchFamily="18" charset="0"/>
                <a:cs typeface="Times New Roman" panose="02020603050405020304" pitchFamily="18" charset="0"/>
                <a:sym typeface="+mn-ea"/>
              </a:endParaRPr>
            </a:p>
          </p:txBody>
        </p:sp>
        <p:graphicFrame>
          <p:nvGraphicFramePr>
            <p:cNvPr id="23" name="对象 -2147482446"/>
            <p:cNvGraphicFramePr>
              <a:graphicFrameLocks noChangeAspect="1"/>
            </p:cNvGraphicFramePr>
            <p:nvPr/>
          </p:nvGraphicFramePr>
          <p:xfrm>
            <a:off x="1318" y="6547"/>
            <a:ext cx="781" cy="895"/>
          </p:xfrm>
          <a:graphic>
            <a:graphicData uri="http://schemas.openxmlformats.org/presentationml/2006/ole">
              <mc:AlternateContent xmlns:mc="http://schemas.openxmlformats.org/markup-compatibility/2006">
                <mc:Choice xmlns:v="urn:schemas-microsoft-com:vml" Requires="v">
                  <p:oleObj spid="_x0000_s29" name="" r:id="rId3" imgW="215900" imgH="279400" progId="Equation.DSMT4">
                    <p:embed/>
                  </p:oleObj>
                </mc:Choice>
                <mc:Fallback>
                  <p:oleObj name="" r:id="rId3" imgW="215900" imgH="279400" progId="Equation.DSMT4">
                    <p:embed/>
                    <p:pic>
                      <p:nvPicPr>
                        <p:cNvPr id="0" name="图片 15"/>
                        <p:cNvPicPr/>
                        <p:nvPr/>
                      </p:nvPicPr>
                      <p:blipFill>
                        <a:blip r:embed="rId4"/>
                        <a:stretch>
                          <a:fillRect/>
                        </a:stretch>
                      </p:blipFill>
                      <p:spPr>
                        <a:xfrm>
                          <a:off x="1318" y="6547"/>
                          <a:ext cx="781" cy="895"/>
                        </a:xfrm>
                        <a:prstGeom prst="rect">
                          <a:avLst/>
                        </a:prstGeom>
                        <a:noFill/>
                        <a:ln w="38100">
                          <a:noFill/>
                          <a:miter/>
                        </a:ln>
                      </p:spPr>
                    </p:pic>
                  </p:oleObj>
                </mc:Fallback>
              </mc:AlternateContent>
            </a:graphicData>
          </a:graphic>
        </p:graphicFrame>
        <p:graphicFrame>
          <p:nvGraphicFramePr>
            <p:cNvPr id="30" name="对象 -2147482443"/>
            <p:cNvGraphicFramePr>
              <a:graphicFrameLocks noChangeAspect="1"/>
            </p:cNvGraphicFramePr>
            <p:nvPr/>
          </p:nvGraphicFramePr>
          <p:xfrm>
            <a:off x="5325" y="7216"/>
            <a:ext cx="728" cy="838"/>
          </p:xfrm>
          <a:graphic>
            <a:graphicData uri="http://schemas.openxmlformats.org/presentationml/2006/ole">
              <mc:AlternateContent xmlns:mc="http://schemas.openxmlformats.org/markup-compatibility/2006">
                <mc:Choice xmlns:v="urn:schemas-microsoft-com:vml" Requires="v">
                  <p:oleObj spid="_x0000_s31" name="" r:id="rId5" imgW="241300" imgH="279400" progId="Equation.DSMT4">
                    <p:embed/>
                  </p:oleObj>
                </mc:Choice>
                <mc:Fallback>
                  <p:oleObj name="" r:id="rId5" imgW="241300" imgH="279400" progId="Equation.DSMT4">
                    <p:embed/>
                    <p:pic>
                      <p:nvPicPr>
                        <p:cNvPr id="0" name="图片 16"/>
                        <p:cNvPicPr/>
                        <p:nvPr/>
                      </p:nvPicPr>
                      <p:blipFill>
                        <a:blip r:embed="rId6"/>
                        <a:stretch>
                          <a:fillRect/>
                        </a:stretch>
                      </p:blipFill>
                      <p:spPr>
                        <a:xfrm>
                          <a:off x="5325" y="7216"/>
                          <a:ext cx="728" cy="838"/>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2" name="对象 -2147482449"/>
          <p:cNvGraphicFramePr>
            <a:graphicFrameLocks noChangeAspect="1"/>
          </p:cNvGraphicFramePr>
          <p:nvPr/>
        </p:nvGraphicFramePr>
        <p:xfrm>
          <a:off x="1598295" y="316865"/>
          <a:ext cx="6263005" cy="3649345"/>
        </p:xfrm>
        <a:graphic>
          <a:graphicData uri="http://schemas.openxmlformats.org/presentationml/2006/ole">
            <mc:AlternateContent xmlns:mc="http://schemas.openxmlformats.org/markup-compatibility/2006">
              <mc:Choice xmlns:v="urn:schemas-microsoft-com:vml" Requires="v">
                <p:oleObj spid="_x0000_s3076" name="" r:id="rId1" imgW="4318000" imgH="2667000" progId="Visio.Drawing.11">
                  <p:embed/>
                </p:oleObj>
              </mc:Choice>
              <mc:Fallback>
                <p:oleObj name="" r:id="rId1" imgW="4318000" imgH="2667000" progId="Visio.Drawing.11">
                  <p:embed/>
                  <p:pic>
                    <p:nvPicPr>
                      <p:cNvPr id="0" name="图片 3075"/>
                      <p:cNvPicPr/>
                      <p:nvPr/>
                    </p:nvPicPr>
                    <p:blipFill>
                      <a:blip r:embed="rId2"/>
                      <a:stretch>
                        <a:fillRect/>
                      </a:stretch>
                    </p:blipFill>
                    <p:spPr>
                      <a:xfrm>
                        <a:off x="1598295" y="316865"/>
                        <a:ext cx="6263005" cy="3649345"/>
                      </a:xfrm>
                      <a:prstGeom prst="rect">
                        <a:avLst/>
                      </a:prstGeom>
                      <a:noFill/>
                      <a:ln w="38100">
                        <a:noFill/>
                        <a:miter/>
                      </a:ln>
                    </p:spPr>
                  </p:pic>
                </p:oleObj>
              </mc:Fallback>
            </mc:AlternateContent>
          </a:graphicData>
        </a:graphic>
      </p:graphicFrame>
      <p:graphicFrame>
        <p:nvGraphicFramePr>
          <p:cNvPr id="7" name="对象 -2147482441"/>
          <p:cNvGraphicFramePr>
            <a:graphicFrameLocks noChangeAspect="1"/>
          </p:cNvGraphicFramePr>
          <p:nvPr/>
        </p:nvGraphicFramePr>
        <p:xfrm>
          <a:off x="3136265" y="3966210"/>
          <a:ext cx="2212340" cy="711835"/>
        </p:xfrm>
        <a:graphic>
          <a:graphicData uri="http://schemas.openxmlformats.org/presentationml/2006/ole">
            <mc:AlternateContent xmlns:mc="http://schemas.openxmlformats.org/markup-compatibility/2006">
              <mc:Choice xmlns:v="urn:schemas-microsoft-com:vml" Requires="v">
                <p:oleObj spid="_x0000_s18" name="" r:id="rId3" imgW="862965" imgH="279400" progId="Equation.DSMT4">
                  <p:embed/>
                </p:oleObj>
              </mc:Choice>
              <mc:Fallback>
                <p:oleObj name="" r:id="rId3" imgW="862965" imgH="279400" progId="Equation.DSMT4">
                  <p:embed/>
                  <p:pic>
                    <p:nvPicPr>
                      <p:cNvPr id="0" name="图片 17"/>
                      <p:cNvPicPr/>
                      <p:nvPr/>
                    </p:nvPicPr>
                    <p:blipFill>
                      <a:blip r:embed="rId4"/>
                      <a:stretch>
                        <a:fillRect/>
                      </a:stretch>
                    </p:blipFill>
                    <p:spPr>
                      <a:xfrm>
                        <a:off x="3136265" y="3966210"/>
                        <a:ext cx="2212340" cy="711835"/>
                      </a:xfrm>
                      <a:prstGeom prst="rect">
                        <a:avLst/>
                      </a:prstGeom>
                      <a:noFill/>
                      <a:ln w="38100">
                        <a:noFill/>
                        <a:miter/>
                      </a:ln>
                    </p:spPr>
                  </p:pic>
                </p:oleObj>
              </mc:Fallback>
            </mc:AlternateContent>
          </a:graphicData>
        </a:graphic>
      </p:graphicFrame>
      <p:sp>
        <p:nvSpPr>
          <p:cNvPr id="19" name="文本框 18"/>
          <p:cNvSpPr txBox="1"/>
          <p:nvPr/>
        </p:nvSpPr>
        <p:spPr>
          <a:xfrm>
            <a:off x="-29845" y="4678680"/>
            <a:ext cx="63944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设：</a:t>
            </a:r>
            <a:r>
              <a:rPr lang="zh-CN" altLang="en-US" sz="2800" b="1" i="1">
                <a:latin typeface="Times New Roman" panose="02020603050405020304" pitchFamily="18" charset="0"/>
                <a:cs typeface="Times New Roman" panose="02020603050405020304" pitchFamily="18" charset="0"/>
              </a:rPr>
              <a:t> </a:t>
            </a:r>
            <a:endParaRPr lang="zh-CN" altLang="en-US" sz="2800" b="1"/>
          </a:p>
        </p:txBody>
      </p:sp>
      <p:graphicFrame>
        <p:nvGraphicFramePr>
          <p:cNvPr id="8" name="对象 -2147482440"/>
          <p:cNvGraphicFramePr>
            <a:graphicFrameLocks noChangeAspect="1"/>
          </p:cNvGraphicFramePr>
          <p:nvPr/>
        </p:nvGraphicFramePr>
        <p:xfrm>
          <a:off x="609600" y="4679315"/>
          <a:ext cx="2258060" cy="521335"/>
        </p:xfrm>
        <a:graphic>
          <a:graphicData uri="http://schemas.openxmlformats.org/presentationml/2006/ole">
            <mc:AlternateContent xmlns:mc="http://schemas.openxmlformats.org/markup-compatibility/2006">
              <mc:Choice xmlns:v="urn:schemas-microsoft-com:vml" Requires="v">
                <p:oleObj spid="_x0000_s20" name="" r:id="rId5" imgW="990600" imgH="228600" progId="Equation.DSMT4">
                  <p:embed/>
                </p:oleObj>
              </mc:Choice>
              <mc:Fallback>
                <p:oleObj name="" r:id="rId5" imgW="990600" imgH="228600" progId="Equation.DSMT4">
                  <p:embed/>
                  <p:pic>
                    <p:nvPicPr>
                      <p:cNvPr id="0" name="图片 19"/>
                      <p:cNvPicPr/>
                      <p:nvPr/>
                    </p:nvPicPr>
                    <p:blipFill>
                      <a:blip r:embed="rId6"/>
                      <a:stretch>
                        <a:fillRect/>
                      </a:stretch>
                    </p:blipFill>
                    <p:spPr>
                      <a:xfrm>
                        <a:off x="609600" y="4679315"/>
                        <a:ext cx="2258060" cy="521335"/>
                      </a:xfrm>
                      <a:prstGeom prst="rect">
                        <a:avLst/>
                      </a:prstGeom>
                      <a:noFill/>
                      <a:ln w="38100">
                        <a:noFill/>
                        <a:miter/>
                      </a:ln>
                    </p:spPr>
                  </p:pic>
                </p:oleObj>
              </mc:Fallback>
            </mc:AlternateContent>
          </a:graphicData>
        </a:graphic>
      </p:graphicFrame>
      <p:sp>
        <p:nvSpPr>
          <p:cNvPr id="21" name="文本框 20"/>
          <p:cNvSpPr txBox="1"/>
          <p:nvPr/>
        </p:nvSpPr>
        <p:spPr>
          <a:xfrm>
            <a:off x="339090" y="5374640"/>
            <a:ext cx="277622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代入已知条件得：</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9" name="对象 -2147482439"/>
          <p:cNvGraphicFramePr>
            <a:graphicFrameLocks noChangeAspect="1"/>
          </p:cNvGraphicFramePr>
          <p:nvPr/>
        </p:nvGraphicFramePr>
        <p:xfrm>
          <a:off x="3282950" y="5068570"/>
          <a:ext cx="1425575" cy="1042670"/>
        </p:xfrm>
        <a:graphic>
          <a:graphicData uri="http://schemas.openxmlformats.org/presentationml/2006/ole">
            <mc:AlternateContent xmlns:mc="http://schemas.openxmlformats.org/markup-compatibility/2006">
              <mc:Choice xmlns:v="urn:schemas-microsoft-com:vml" Requires="v">
                <p:oleObj spid="_x0000_s22" name="" r:id="rId7" imgW="634365" imgH="457200" progId="Equation.DSMT4">
                  <p:embed/>
                </p:oleObj>
              </mc:Choice>
              <mc:Fallback>
                <p:oleObj name="" r:id="rId7" imgW="634365" imgH="457200" progId="Equation.DSMT4">
                  <p:embed/>
                  <p:pic>
                    <p:nvPicPr>
                      <p:cNvPr id="0" name="图片 21"/>
                      <p:cNvPicPr/>
                      <p:nvPr/>
                    </p:nvPicPr>
                    <p:blipFill>
                      <a:blip r:embed="rId8"/>
                      <a:stretch>
                        <a:fillRect/>
                      </a:stretch>
                    </p:blipFill>
                    <p:spPr>
                      <a:xfrm>
                        <a:off x="3282950" y="5068570"/>
                        <a:ext cx="1425575" cy="1042670"/>
                      </a:xfrm>
                      <a:prstGeom prst="rect">
                        <a:avLst/>
                      </a:prstGeom>
                      <a:noFill/>
                      <a:ln w="38100">
                        <a:noFill/>
                        <a:miter/>
                      </a:ln>
                    </p:spPr>
                  </p:pic>
                </p:oleObj>
              </mc:Fallback>
            </mc:AlternateContent>
          </a:graphicData>
        </a:graphic>
      </p:graphicFrame>
      <p:graphicFrame>
        <p:nvGraphicFramePr>
          <p:cNvPr id="10" name="对象 -2147482438"/>
          <p:cNvGraphicFramePr>
            <a:graphicFrameLocks noChangeAspect="1"/>
          </p:cNvGraphicFramePr>
          <p:nvPr/>
        </p:nvGraphicFramePr>
        <p:xfrm>
          <a:off x="5003800" y="5069205"/>
          <a:ext cx="1184275" cy="1042670"/>
        </p:xfrm>
        <a:graphic>
          <a:graphicData uri="http://schemas.openxmlformats.org/presentationml/2006/ole">
            <mc:AlternateContent xmlns:mc="http://schemas.openxmlformats.org/markup-compatibility/2006">
              <mc:Choice xmlns:v="urn:schemas-microsoft-com:vml" Requires="v">
                <p:oleObj spid="_x0000_s24" name="" r:id="rId9" imgW="520700" imgH="457200" progId="Equation.DSMT4">
                  <p:embed/>
                </p:oleObj>
              </mc:Choice>
              <mc:Fallback>
                <p:oleObj name="" r:id="rId9" imgW="520700" imgH="457200" progId="Equation.DSMT4">
                  <p:embed/>
                  <p:pic>
                    <p:nvPicPr>
                      <p:cNvPr id="0" name="图片 23"/>
                      <p:cNvPicPr/>
                      <p:nvPr/>
                    </p:nvPicPr>
                    <p:blipFill>
                      <a:blip r:embed="rId10"/>
                      <a:stretch>
                        <a:fillRect/>
                      </a:stretch>
                    </p:blipFill>
                    <p:spPr>
                      <a:xfrm>
                        <a:off x="5003800" y="5069205"/>
                        <a:ext cx="1184275" cy="1042670"/>
                      </a:xfrm>
                      <a:prstGeom prst="rect">
                        <a:avLst/>
                      </a:prstGeom>
                      <a:noFill/>
                      <a:ln w="38100">
                        <a:noFill/>
                        <a:miter/>
                      </a:ln>
                    </p:spPr>
                  </p:pic>
                </p:oleObj>
              </mc:Fallback>
            </mc:AlternateContent>
          </a:graphicData>
        </a:graphic>
      </p:graphicFrame>
      <p:graphicFrame>
        <p:nvGraphicFramePr>
          <p:cNvPr id="11" name="对象 -2147482437"/>
          <p:cNvGraphicFramePr>
            <a:graphicFrameLocks noChangeAspect="1"/>
          </p:cNvGraphicFramePr>
          <p:nvPr/>
        </p:nvGraphicFramePr>
        <p:xfrm>
          <a:off x="1278255" y="6111875"/>
          <a:ext cx="2392680" cy="473075"/>
        </p:xfrm>
        <a:graphic>
          <a:graphicData uri="http://schemas.openxmlformats.org/presentationml/2006/ole">
            <mc:AlternateContent xmlns:mc="http://schemas.openxmlformats.org/markup-compatibility/2006">
              <mc:Choice xmlns:v="urn:schemas-microsoft-com:vml" Requires="v">
                <p:oleObj spid="_x0000_s25" name="" r:id="rId11" imgW="1155700" imgH="228600" progId="Equation.DSMT4">
                  <p:embed/>
                </p:oleObj>
              </mc:Choice>
              <mc:Fallback>
                <p:oleObj name="" r:id="rId11" imgW="1155700" imgH="228600" progId="Equation.DSMT4">
                  <p:embed/>
                  <p:pic>
                    <p:nvPicPr>
                      <p:cNvPr id="0" name="图片 24"/>
                      <p:cNvPicPr/>
                      <p:nvPr/>
                    </p:nvPicPr>
                    <p:blipFill>
                      <a:blip r:embed="rId12"/>
                      <a:stretch>
                        <a:fillRect/>
                      </a:stretch>
                    </p:blipFill>
                    <p:spPr>
                      <a:xfrm>
                        <a:off x="1278255" y="6111875"/>
                        <a:ext cx="2392680" cy="473075"/>
                      </a:xfrm>
                      <a:prstGeom prst="rect">
                        <a:avLst/>
                      </a:prstGeom>
                      <a:noFill/>
                      <a:ln w="38100">
                        <a:noFill/>
                        <a:miter/>
                      </a:ln>
                    </p:spPr>
                  </p:pic>
                </p:oleObj>
              </mc:Fallback>
            </mc:AlternateContent>
          </a:graphicData>
        </a:graphic>
      </p:graphicFrame>
      <p:graphicFrame>
        <p:nvGraphicFramePr>
          <p:cNvPr id="12" name="对象 -2147482436"/>
          <p:cNvGraphicFramePr>
            <a:graphicFrameLocks noChangeAspect="1"/>
          </p:cNvGraphicFramePr>
          <p:nvPr/>
        </p:nvGraphicFramePr>
        <p:xfrm>
          <a:off x="4273550" y="6110605"/>
          <a:ext cx="3384550" cy="474345"/>
        </p:xfrm>
        <a:graphic>
          <a:graphicData uri="http://schemas.openxmlformats.org/presentationml/2006/ole">
            <mc:AlternateContent xmlns:mc="http://schemas.openxmlformats.org/markup-compatibility/2006">
              <mc:Choice xmlns:v="urn:schemas-microsoft-com:vml" Requires="v">
                <p:oleObj spid="_x0000_s26" name="" r:id="rId13" imgW="1625600" imgH="228600" progId="Equation.DSMT4">
                  <p:embed/>
                </p:oleObj>
              </mc:Choice>
              <mc:Fallback>
                <p:oleObj name="" r:id="rId13" imgW="1625600" imgH="228600" progId="Equation.DSMT4">
                  <p:embed/>
                  <p:pic>
                    <p:nvPicPr>
                      <p:cNvPr id="0" name="图片 25"/>
                      <p:cNvPicPr/>
                      <p:nvPr/>
                    </p:nvPicPr>
                    <p:blipFill>
                      <a:blip r:embed="rId14"/>
                      <a:stretch>
                        <a:fillRect/>
                      </a:stretch>
                    </p:blipFill>
                    <p:spPr>
                      <a:xfrm>
                        <a:off x="4273550" y="6110605"/>
                        <a:ext cx="3384550" cy="474345"/>
                      </a:xfrm>
                      <a:prstGeom prst="rect">
                        <a:avLst/>
                      </a:prstGeom>
                      <a:noFill/>
                      <a:ln w="38100">
                        <a:noFill/>
                        <a:miter/>
                      </a:ln>
                    </p:spPr>
                  </p:pic>
                </p:oleObj>
              </mc:Fallback>
            </mc:AlternateContent>
          </a:graphicData>
        </a:graphic>
      </p:graphicFrame>
      <p:sp>
        <p:nvSpPr>
          <p:cNvPr id="27" name="文本框 26"/>
          <p:cNvSpPr txBox="1"/>
          <p:nvPr/>
        </p:nvSpPr>
        <p:spPr>
          <a:xfrm>
            <a:off x="810895" y="6039485"/>
            <a:ext cx="63944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当</a:t>
            </a:r>
            <a:r>
              <a:rPr lang="zh-CN" altLang="en-US" sz="2800" b="1" i="1">
                <a:latin typeface="Times New Roman" panose="02020603050405020304" pitchFamily="18" charset="0"/>
                <a:cs typeface="Times New Roman" panose="02020603050405020304" pitchFamily="18" charset="0"/>
              </a:rPr>
              <a:t> </a:t>
            </a:r>
            <a:endParaRPr lang="zh-CN" altLang="en-US" sz="2800" b="1"/>
          </a:p>
        </p:txBody>
      </p:sp>
      <p:sp>
        <p:nvSpPr>
          <p:cNvPr id="28" name="文本框 27"/>
          <p:cNvSpPr txBox="1"/>
          <p:nvPr/>
        </p:nvSpPr>
        <p:spPr>
          <a:xfrm>
            <a:off x="3602355" y="6040120"/>
            <a:ext cx="63944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时</a:t>
            </a:r>
            <a:r>
              <a:rPr lang="zh-CN" altLang="en-US" sz="2800" b="1" i="1">
                <a:latin typeface="Times New Roman" panose="02020603050405020304" pitchFamily="18" charset="0"/>
                <a:cs typeface="Times New Roman" panose="02020603050405020304" pitchFamily="18" charset="0"/>
              </a:rPr>
              <a:t> </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80898" name="Text Box 2"/>
          <p:cNvSpPr txBox="1">
            <a:spLocks noChangeArrowheads="1"/>
          </p:cNvSpPr>
          <p:nvPr/>
        </p:nvSpPr>
        <p:spPr bwMode="auto">
          <a:xfrm>
            <a:off x="170180" y="923290"/>
            <a:ext cx="3299460" cy="583565"/>
          </a:xfrm>
          <a:prstGeom prst="rect">
            <a:avLst/>
          </a:prstGeom>
          <a:noFill/>
          <a:ln w="9525">
            <a:noFill/>
            <a:miter lim="800000"/>
          </a:ln>
          <a:effectLst/>
        </p:spPr>
        <p:txBody>
          <a:bodyPr wrap="square">
            <a:spAutoFit/>
          </a:bodyPr>
          <a:p>
            <a:pPr fontAlgn="base">
              <a:spcBef>
                <a:spcPct val="0"/>
              </a:spcBef>
              <a:spcAft>
                <a:spcPct val="0"/>
              </a:spcAft>
              <a:defRPr/>
            </a:pPr>
            <a:r>
              <a:rPr kumimoji="1" sz="3200" b="1" dirty="0">
                <a:solidFill>
                  <a:srgbClr val="000099"/>
                </a:solidFill>
                <a:effectLst>
                  <a:outerShdw blurRad="38100" dist="38100" dir="2700000" algn="tl">
                    <a:srgbClr val="C0C0C0"/>
                  </a:outerShdw>
                </a:effectLst>
                <a:latin typeface="Times New Roman" panose="02020603050405020304" pitchFamily="18" charset="0"/>
              </a:rPr>
              <a:t>2.1.</a:t>
            </a:r>
            <a:r>
              <a:rPr kumimoji="1" lang="en-US" sz="3200" b="1" dirty="0">
                <a:solidFill>
                  <a:srgbClr val="000099"/>
                </a:solidFill>
                <a:effectLst>
                  <a:outerShdw blurRad="38100" dist="38100" dir="2700000" algn="tl">
                    <a:srgbClr val="C0C0C0"/>
                  </a:outerShdw>
                </a:effectLst>
                <a:latin typeface="Times New Roman" panose="02020603050405020304" pitchFamily="18" charset="0"/>
              </a:rPr>
              <a:t>2 </a:t>
            </a:r>
            <a:r>
              <a:rPr kumimoji="1" sz="3200" b="1" dirty="0">
                <a:solidFill>
                  <a:srgbClr val="000099"/>
                </a:solidFill>
                <a:effectLst>
                  <a:outerShdw blurRad="38100" dist="38100" dir="2700000" algn="tl">
                    <a:srgbClr val="C0C0C0"/>
                  </a:outerShdw>
                </a:effectLst>
                <a:latin typeface="Times New Roman" panose="02020603050405020304" pitchFamily="18" charset="0"/>
              </a:rPr>
              <a:t> 电路</a:t>
            </a:r>
            <a:r>
              <a:rPr kumimoji="1" lang="zh-CN" sz="3200" b="1" dirty="0">
                <a:solidFill>
                  <a:srgbClr val="000099"/>
                </a:solidFill>
                <a:effectLst>
                  <a:outerShdw blurRad="38100" dist="38100" dir="2700000" algn="tl">
                    <a:srgbClr val="C0C0C0"/>
                  </a:outerShdw>
                </a:effectLst>
                <a:latin typeface="Times New Roman" panose="02020603050405020304" pitchFamily="18" charset="0"/>
              </a:rPr>
              <a:t>的串联</a:t>
            </a:r>
            <a:endParaRPr kumimoji="1" lang="zh-CN" sz="3200" b="1" dirty="0">
              <a:solidFill>
                <a:srgbClr val="000099"/>
              </a:solidFill>
              <a:effectLst>
                <a:outerShdw blurRad="38100" dist="38100" dir="2700000" algn="tl">
                  <a:srgbClr val="C0C0C0"/>
                </a:outerShdw>
              </a:effectLst>
              <a:latin typeface="Times New Roman" panose="02020603050405020304" pitchFamily="18" charset="0"/>
            </a:endParaRPr>
          </a:p>
        </p:txBody>
      </p:sp>
      <p:graphicFrame>
        <p:nvGraphicFramePr>
          <p:cNvPr id="4" name="对象 -2147482623"/>
          <p:cNvGraphicFramePr>
            <a:graphicFrameLocks noChangeAspect="1"/>
          </p:cNvGraphicFramePr>
          <p:nvPr/>
        </p:nvGraphicFramePr>
        <p:xfrm>
          <a:off x="3399155" y="672465"/>
          <a:ext cx="5761990" cy="2517775"/>
        </p:xfrm>
        <a:graphic>
          <a:graphicData uri="http://schemas.openxmlformats.org/presentationml/2006/ole">
            <mc:AlternateContent xmlns:mc="http://schemas.openxmlformats.org/markup-compatibility/2006">
              <mc:Choice xmlns:v="urn:schemas-microsoft-com:vml" Requires="v">
                <p:oleObj spid="_x0000_s8" name="" r:id="rId1" imgW="5448300" imgH="2044700" progId="Visio.Drawing.11">
                  <p:embed/>
                </p:oleObj>
              </mc:Choice>
              <mc:Fallback>
                <p:oleObj name="" r:id="rId1" imgW="5448300" imgH="2044700" progId="Visio.Drawing.11">
                  <p:embed/>
                  <p:pic>
                    <p:nvPicPr>
                      <p:cNvPr id="0" name="图片 7"/>
                      <p:cNvPicPr/>
                      <p:nvPr/>
                    </p:nvPicPr>
                    <p:blipFill>
                      <a:blip r:embed="rId2"/>
                      <a:stretch>
                        <a:fillRect/>
                      </a:stretch>
                    </p:blipFill>
                    <p:spPr>
                      <a:xfrm>
                        <a:off x="3399155" y="672465"/>
                        <a:ext cx="5761990" cy="2517775"/>
                      </a:xfrm>
                      <a:prstGeom prst="rect">
                        <a:avLst/>
                      </a:prstGeom>
                      <a:noFill/>
                      <a:ln w="38100">
                        <a:noFill/>
                        <a:miter/>
                      </a:ln>
                    </p:spPr>
                  </p:pic>
                </p:oleObj>
              </mc:Fallback>
            </mc:AlternateContent>
          </a:graphicData>
        </a:graphic>
      </p:graphicFrame>
      <p:sp>
        <p:nvSpPr>
          <p:cNvPr id="7172" name="矩形 7171"/>
          <p:cNvSpPr/>
          <p:nvPr/>
        </p:nvSpPr>
        <p:spPr>
          <a:xfrm>
            <a:off x="297815" y="1506855"/>
            <a:ext cx="3215005" cy="1200150"/>
          </a:xfrm>
          <a:prstGeom prst="rect">
            <a:avLst/>
          </a:prstGeom>
          <a:noFill/>
          <a:ln w="9525">
            <a:noFill/>
          </a:ln>
        </p:spPr>
        <p:txBody>
          <a:bodyPr anchor="ctr"/>
          <a:p>
            <a:pPr>
              <a:lnSpc>
                <a:spcPct val="105000"/>
              </a:lnSpc>
              <a:spcBef>
                <a:spcPct val="5000"/>
              </a:spcBef>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特点</a:t>
            </a:r>
            <a:r>
              <a:rPr lang="en-US" altLang="zh-CN"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05000"/>
              </a:lnSpc>
              <a:spcBef>
                <a:spcPct val="5000"/>
              </a:spcBef>
            </a:pPr>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(1)</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各电阻一个接一</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05000"/>
              </a:lnSpc>
              <a:spcBef>
                <a:spcPct val="5000"/>
              </a:spcBef>
            </a:pP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个地顺序相联；</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178" name="矩形 7177"/>
          <p:cNvSpPr/>
          <p:nvPr/>
        </p:nvSpPr>
        <p:spPr>
          <a:xfrm>
            <a:off x="226060" y="3356928"/>
            <a:ext cx="5665788" cy="685800"/>
          </a:xfrm>
          <a:prstGeom prst="rect">
            <a:avLst/>
          </a:prstGeom>
          <a:noFill/>
          <a:ln w="9525">
            <a:noFill/>
          </a:ln>
        </p:spPr>
        <p:txBody>
          <a:bodyPr anchor="ctr"/>
          <a:p>
            <a:pPr>
              <a:lnSpc>
                <a:spcPct val="105000"/>
              </a:lnSpc>
              <a:spcBef>
                <a:spcPct val="5000"/>
              </a:spcBef>
            </a:pPr>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(3)</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等效电阻等于各电阻之和；</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217" name="矩形 7216"/>
          <p:cNvSpPr/>
          <p:nvPr/>
        </p:nvSpPr>
        <p:spPr>
          <a:xfrm>
            <a:off x="226060" y="2782888"/>
            <a:ext cx="5105400" cy="685800"/>
          </a:xfrm>
          <a:prstGeom prst="rect">
            <a:avLst/>
          </a:prstGeom>
          <a:noFill/>
          <a:ln w="9525">
            <a:noFill/>
          </a:ln>
        </p:spPr>
        <p:txBody>
          <a:bodyPr anchor="ctr"/>
          <a:p>
            <a:pPr>
              <a:lnSpc>
                <a:spcPct val="105000"/>
              </a:lnSpc>
              <a:spcBef>
                <a:spcPct val="5000"/>
              </a:spcBef>
            </a:pPr>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(2)</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各电阻中通过同一电流；</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177" name="矩形 7176"/>
          <p:cNvSpPr/>
          <p:nvPr/>
        </p:nvSpPr>
        <p:spPr>
          <a:xfrm>
            <a:off x="4544695" y="3284855"/>
            <a:ext cx="2289175" cy="861695"/>
          </a:xfrm>
          <a:prstGeom prst="rect">
            <a:avLst/>
          </a:prstGeom>
          <a:noFill/>
          <a:ln w="9525">
            <a:noFill/>
          </a:ln>
        </p:spPr>
        <p:txBody>
          <a:bodyPr anchor="ctr"/>
          <a:p>
            <a:pPr algn="ctr">
              <a:lnSpc>
                <a:spcPct val="105000"/>
              </a:lnSpc>
              <a:spcBef>
                <a:spcPct val="5000"/>
              </a:spcBef>
            </a:pP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R </a:t>
            </a:r>
            <a:r>
              <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1</a:t>
            </a:r>
            <a:r>
              <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2</a:t>
            </a:r>
            <a:endPar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179" name="矩形 7178"/>
          <p:cNvSpPr/>
          <p:nvPr/>
        </p:nvSpPr>
        <p:spPr>
          <a:xfrm>
            <a:off x="190500" y="3836988"/>
            <a:ext cx="6858000" cy="838200"/>
          </a:xfrm>
          <a:prstGeom prst="rect">
            <a:avLst/>
          </a:prstGeom>
          <a:noFill/>
          <a:ln w="9525">
            <a:noFill/>
          </a:ln>
        </p:spPr>
        <p:txBody>
          <a:bodyPr anchor="ctr"/>
          <a:p>
            <a:pPr>
              <a:lnSpc>
                <a:spcPct val="105000"/>
              </a:lnSpc>
              <a:spcBef>
                <a:spcPct val="5000"/>
              </a:spcBef>
            </a:pPr>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(4)</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串联电阻上电压的分配与电阻成正比。</a:t>
            </a:r>
            <a:endParaRPr lang="zh-CN" altLang="en-US" sz="2800" b="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174" name="矩形 7173"/>
          <p:cNvSpPr/>
          <p:nvPr/>
        </p:nvSpPr>
        <p:spPr>
          <a:xfrm>
            <a:off x="256540" y="4329113"/>
            <a:ext cx="5289550" cy="796925"/>
          </a:xfrm>
          <a:prstGeom prst="rect">
            <a:avLst/>
          </a:prstGeom>
          <a:noFill/>
          <a:ln w="9525">
            <a:noFill/>
          </a:ln>
        </p:spPr>
        <p:txBody>
          <a:bodyPr anchor="ctr"/>
          <a:p>
            <a:pPr>
              <a:lnSpc>
                <a:spcPct val="105000"/>
              </a:lnSpc>
              <a:spcBef>
                <a:spcPct val="5000"/>
              </a:spcBef>
            </a:pPr>
            <a:r>
              <a:rPr lang="zh-CN" altLang="en-US" sz="2800" b="1" dirty="0">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两电阻串联时的分压公式：</a:t>
            </a:r>
            <a:endParaRPr lang="zh-CN" altLang="en-US" sz="2800" b="1" dirty="0">
              <a:solidFill>
                <a:schemeClr val="hlink"/>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pic>
        <p:nvPicPr>
          <p:cNvPr id="20" name="图片 19"/>
          <p:cNvPicPr>
            <a:picLocks noChangeAspect="1"/>
          </p:cNvPicPr>
          <p:nvPr/>
        </p:nvPicPr>
        <p:blipFill>
          <a:blip r:embed="rId3"/>
          <a:stretch>
            <a:fillRect/>
          </a:stretch>
        </p:blipFill>
        <p:spPr>
          <a:xfrm>
            <a:off x="590550" y="4915535"/>
            <a:ext cx="2343150" cy="1038225"/>
          </a:xfrm>
          <a:prstGeom prst="rect">
            <a:avLst/>
          </a:prstGeom>
        </p:spPr>
      </p:pic>
      <p:pic>
        <p:nvPicPr>
          <p:cNvPr id="21" name="图片 20"/>
          <p:cNvPicPr>
            <a:picLocks noChangeAspect="1"/>
          </p:cNvPicPr>
          <p:nvPr/>
        </p:nvPicPr>
        <p:blipFill>
          <a:blip r:embed="rId4"/>
          <a:stretch>
            <a:fillRect/>
          </a:stretch>
        </p:blipFill>
        <p:spPr>
          <a:xfrm>
            <a:off x="3398520" y="4915535"/>
            <a:ext cx="2438400" cy="106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898"/>
                                        </p:tgtEl>
                                        <p:attrNameLst>
                                          <p:attrName>style.visibility</p:attrName>
                                        </p:attrNameLst>
                                      </p:cBhvr>
                                      <p:to>
                                        <p:strVal val="visible"/>
                                      </p:to>
                                    </p:set>
                                    <p:anim calcmode="lin" valueType="num">
                                      <p:cBhvr additive="base">
                                        <p:cTn id="7" dur="500" fill="hold"/>
                                        <p:tgtEl>
                                          <p:spTgt spid="80898"/>
                                        </p:tgtEl>
                                        <p:attrNameLst>
                                          <p:attrName>ppt_x</p:attrName>
                                        </p:attrNameLst>
                                      </p:cBhvr>
                                      <p:tavLst>
                                        <p:tav tm="0">
                                          <p:val>
                                            <p:strVal val="#ppt_x"/>
                                          </p:val>
                                        </p:tav>
                                        <p:tav tm="100000">
                                          <p:val>
                                            <p:strVal val="#ppt_x"/>
                                          </p:val>
                                        </p:tav>
                                      </p:tavLst>
                                    </p:anim>
                                    <p:anim calcmode="lin" valueType="num">
                                      <p:cBhvr additive="base">
                                        <p:cTn id="8" dur="500" fill="hold"/>
                                        <p:tgtEl>
                                          <p:spTgt spid="808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fill="hold"/>
                                        <p:tgtEl>
                                          <p:spTgt spid="7172"/>
                                        </p:tgtEl>
                                        <p:attrNameLst>
                                          <p:attrName>ppt_x</p:attrName>
                                        </p:attrNameLst>
                                      </p:cBhvr>
                                      <p:tavLst>
                                        <p:tav tm="0">
                                          <p:val>
                                            <p:strVal val="#ppt_x"/>
                                          </p:val>
                                        </p:tav>
                                        <p:tav tm="100000">
                                          <p:val>
                                            <p:strVal val="#ppt_x"/>
                                          </p:val>
                                        </p:tav>
                                      </p:tavLst>
                                    </p:anim>
                                    <p:anim calcmode="lin" valueType="num">
                                      <p:cBhvr additive="base">
                                        <p:cTn id="20"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217"/>
                                        </p:tgtEl>
                                        <p:attrNameLst>
                                          <p:attrName>style.visibility</p:attrName>
                                        </p:attrNameLst>
                                      </p:cBhvr>
                                      <p:to>
                                        <p:strVal val="visible"/>
                                      </p:to>
                                    </p:set>
                                    <p:anim calcmode="lin" valueType="num">
                                      <p:cBhvr additive="base">
                                        <p:cTn id="25" dur="500" fill="hold"/>
                                        <p:tgtEl>
                                          <p:spTgt spid="7217"/>
                                        </p:tgtEl>
                                        <p:attrNameLst>
                                          <p:attrName>ppt_x</p:attrName>
                                        </p:attrNameLst>
                                      </p:cBhvr>
                                      <p:tavLst>
                                        <p:tav tm="0">
                                          <p:val>
                                            <p:strVal val="#ppt_x"/>
                                          </p:val>
                                        </p:tav>
                                        <p:tav tm="100000">
                                          <p:val>
                                            <p:strVal val="#ppt_x"/>
                                          </p:val>
                                        </p:tav>
                                      </p:tavLst>
                                    </p:anim>
                                    <p:anim calcmode="lin" valueType="num">
                                      <p:cBhvr additive="base">
                                        <p:cTn id="26" dur="500" fill="hold"/>
                                        <p:tgtEl>
                                          <p:spTgt spid="72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178"/>
                                        </p:tgtEl>
                                        <p:attrNameLst>
                                          <p:attrName>style.visibility</p:attrName>
                                        </p:attrNameLst>
                                      </p:cBhvr>
                                      <p:to>
                                        <p:strVal val="visible"/>
                                      </p:to>
                                    </p:set>
                                    <p:anim calcmode="lin" valueType="num">
                                      <p:cBhvr additive="base">
                                        <p:cTn id="31" dur="500" fill="hold"/>
                                        <p:tgtEl>
                                          <p:spTgt spid="7178"/>
                                        </p:tgtEl>
                                        <p:attrNameLst>
                                          <p:attrName>ppt_x</p:attrName>
                                        </p:attrNameLst>
                                      </p:cBhvr>
                                      <p:tavLst>
                                        <p:tav tm="0">
                                          <p:val>
                                            <p:strVal val="#ppt_x"/>
                                          </p:val>
                                        </p:tav>
                                        <p:tav tm="100000">
                                          <p:val>
                                            <p:strVal val="#ppt_x"/>
                                          </p:val>
                                        </p:tav>
                                      </p:tavLst>
                                    </p:anim>
                                    <p:anim calcmode="lin" valueType="num">
                                      <p:cBhvr additive="base">
                                        <p:cTn id="32" dur="500" fill="hold"/>
                                        <p:tgtEl>
                                          <p:spTgt spid="717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177"/>
                                        </p:tgtEl>
                                        <p:attrNameLst>
                                          <p:attrName>style.visibility</p:attrName>
                                        </p:attrNameLst>
                                      </p:cBhvr>
                                      <p:to>
                                        <p:strVal val="visible"/>
                                      </p:to>
                                    </p:set>
                                    <p:anim calcmode="lin" valueType="num">
                                      <p:cBhvr additive="base">
                                        <p:cTn id="37" dur="500" fill="hold"/>
                                        <p:tgtEl>
                                          <p:spTgt spid="7177"/>
                                        </p:tgtEl>
                                        <p:attrNameLst>
                                          <p:attrName>ppt_x</p:attrName>
                                        </p:attrNameLst>
                                      </p:cBhvr>
                                      <p:tavLst>
                                        <p:tav tm="0">
                                          <p:val>
                                            <p:strVal val="#ppt_x"/>
                                          </p:val>
                                        </p:tav>
                                        <p:tav tm="100000">
                                          <p:val>
                                            <p:strVal val="#ppt_x"/>
                                          </p:val>
                                        </p:tav>
                                      </p:tavLst>
                                    </p:anim>
                                    <p:anim calcmode="lin" valueType="num">
                                      <p:cBhvr additive="base">
                                        <p:cTn id="38" dur="500" fill="hold"/>
                                        <p:tgtEl>
                                          <p:spTgt spid="71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179"/>
                                        </p:tgtEl>
                                        <p:attrNameLst>
                                          <p:attrName>style.visibility</p:attrName>
                                        </p:attrNameLst>
                                      </p:cBhvr>
                                      <p:to>
                                        <p:strVal val="visible"/>
                                      </p:to>
                                    </p:set>
                                    <p:anim calcmode="lin" valueType="num">
                                      <p:cBhvr additive="base">
                                        <p:cTn id="43" dur="500" fill="hold"/>
                                        <p:tgtEl>
                                          <p:spTgt spid="7179"/>
                                        </p:tgtEl>
                                        <p:attrNameLst>
                                          <p:attrName>ppt_x</p:attrName>
                                        </p:attrNameLst>
                                      </p:cBhvr>
                                      <p:tavLst>
                                        <p:tav tm="0">
                                          <p:val>
                                            <p:strVal val="#ppt_x"/>
                                          </p:val>
                                        </p:tav>
                                        <p:tav tm="100000">
                                          <p:val>
                                            <p:strVal val="#ppt_x"/>
                                          </p:val>
                                        </p:tav>
                                      </p:tavLst>
                                    </p:anim>
                                    <p:anim calcmode="lin" valueType="num">
                                      <p:cBhvr additive="base">
                                        <p:cTn id="44" dur="500" fill="hold"/>
                                        <p:tgtEl>
                                          <p:spTgt spid="717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174"/>
                                        </p:tgtEl>
                                        <p:attrNameLst>
                                          <p:attrName>style.visibility</p:attrName>
                                        </p:attrNameLst>
                                      </p:cBhvr>
                                      <p:to>
                                        <p:strVal val="visible"/>
                                      </p:to>
                                    </p:set>
                                    <p:anim calcmode="lin" valueType="num">
                                      <p:cBhvr additive="base">
                                        <p:cTn id="49" dur="500" fill="hold"/>
                                        <p:tgtEl>
                                          <p:spTgt spid="7174"/>
                                        </p:tgtEl>
                                        <p:attrNameLst>
                                          <p:attrName>ppt_x</p:attrName>
                                        </p:attrNameLst>
                                      </p:cBhvr>
                                      <p:tavLst>
                                        <p:tav tm="0">
                                          <p:val>
                                            <p:strVal val="#ppt_x"/>
                                          </p:val>
                                        </p:tav>
                                        <p:tav tm="100000">
                                          <p:val>
                                            <p:strVal val="#ppt_x"/>
                                          </p:val>
                                        </p:tav>
                                      </p:tavLst>
                                    </p:anim>
                                    <p:anim calcmode="lin" valueType="num">
                                      <p:cBhvr additive="base">
                                        <p:cTn id="50"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bldLvl="0" animBg="1"/>
      <p:bldP spid="7172" grpId="0"/>
      <p:bldP spid="7217" grpId="0"/>
      <p:bldP spid="7178" grpId="0"/>
      <p:bldP spid="7177" grpId="0"/>
      <p:bldP spid="7179" grpId="0"/>
      <p:bldP spid="717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Rectangle 16"/>
          <p:cNvSpPr>
            <a:spLocks noChangeArrowheads="1"/>
          </p:cNvSpPr>
          <p:nvPr/>
        </p:nvSpPr>
        <p:spPr bwMode="gray">
          <a:xfrm>
            <a:off x="4445" y="8995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algn="ctr" fontAlgn="base">
              <a:spcBef>
                <a:spcPct val="0"/>
              </a:spcBef>
              <a:spcAft>
                <a:spcPct val="0"/>
              </a:spcAft>
              <a:defRPr/>
            </a:pPr>
            <a:r>
              <a:rPr sz="4000" b="1">
                <a:solidFill>
                  <a:srgbClr val="FF0000"/>
                </a:solidFill>
                <a:sym typeface="+mn-ea"/>
              </a:rPr>
              <a:t>2.8  戴维南定理和诺顿定理</a:t>
            </a:r>
            <a:endParaRPr sz="4000" b="1">
              <a:solidFill>
                <a:srgbClr val="FF0000"/>
              </a:solidFill>
              <a:sym typeface="+mn-ea"/>
            </a:endParaRPr>
          </a:p>
        </p:txBody>
      </p:sp>
      <p:sp>
        <p:nvSpPr>
          <p:cNvPr id="54274" name="标题 54273"/>
          <p:cNvSpPr/>
          <p:nvPr>
            <p:ph type="ctrTitle"/>
          </p:nvPr>
        </p:nvSpPr>
        <p:spPr>
          <a:xfrm>
            <a:off x="457200" y="580390"/>
            <a:ext cx="3733800" cy="533400"/>
          </a:xfrm>
          <a:noFill/>
          <a:ln>
            <a:noFill/>
          </a:ln>
        </p:spPr>
        <p:txBody>
          <a:bodyPr anchor="t"/>
          <a:p>
            <a:pPr algn="l" defTabSz="914400">
              <a:buSzPct val="100000"/>
            </a:pPr>
            <a:r>
              <a:rPr lang="en-US" altLang="zh-CN" sz="3200" b="1" kern="1200" baseline="0" dirty="0">
                <a:solidFill>
                  <a:srgbClr val="000099"/>
                </a:solidFill>
                <a:effectLst>
                  <a:outerShdw blurRad="38100" dist="38100" dir="2700000">
                    <a:srgbClr val="C0C0C0"/>
                  </a:outerShdw>
                </a:effectLst>
                <a:latin typeface="楷体_GB2312" pitchFamily="49" charset="-122"/>
                <a:ea typeface="楷体_GB2312" pitchFamily="49" charset="-122"/>
              </a:rPr>
              <a:t> </a:t>
            </a:r>
            <a:r>
              <a:rPr lang="zh-CN" altLang="en-US" sz="3200" b="1" kern="1200" baseline="0" dirty="0">
                <a:solidFill>
                  <a:srgbClr val="000099"/>
                </a:solidFill>
                <a:effectLst>
                  <a:outerShdw blurRad="38100" dist="38100" dir="2700000">
                    <a:srgbClr val="C0C0C0"/>
                  </a:outerShdw>
                </a:effectLst>
                <a:latin typeface="楷体_GB2312" pitchFamily="49" charset="-122"/>
                <a:ea typeface="楷体_GB2312" pitchFamily="49" charset="-122"/>
              </a:rPr>
              <a:t>戴维宁定理</a:t>
            </a:r>
            <a:endParaRPr lang="zh-CN" altLang="en-US" sz="3200" b="1" kern="1200" baseline="0">
              <a:solidFill>
                <a:srgbClr val="000099"/>
              </a:solidFill>
              <a:effectLst>
                <a:outerShdw blurRad="38100" dist="38100" dir="2700000">
                  <a:srgbClr val="C0C0C0"/>
                </a:outerShdw>
              </a:effectLst>
              <a:latin typeface="楷体_GB2312" pitchFamily="49" charset="-122"/>
              <a:ea typeface="楷体_GB2312" pitchFamily="49" charset="-122"/>
            </a:endParaRPr>
          </a:p>
        </p:txBody>
      </p:sp>
      <p:sp>
        <p:nvSpPr>
          <p:cNvPr id="54275" name="矩形 54274"/>
          <p:cNvSpPr/>
          <p:nvPr/>
        </p:nvSpPr>
        <p:spPr>
          <a:xfrm>
            <a:off x="4953000" y="2331085"/>
            <a:ext cx="1589088" cy="1981200"/>
          </a:xfrm>
          <a:prstGeom prst="rect">
            <a:avLst/>
          </a:prstGeom>
          <a:noFill/>
          <a:ln w="38100" cap="flat" cmpd="sng">
            <a:solidFill>
              <a:srgbClr val="CC3300"/>
            </a:solidFill>
            <a:prstDash val="dash"/>
            <a:miter/>
            <a:headEnd type="none" w="med" len="med"/>
            <a:tailEnd type="none" w="med" len="med"/>
          </a:ln>
        </p:spPr>
        <p:txBody>
          <a:bodyPr wrap="none" anchor="ctr"/>
          <a:p>
            <a:pPr algn="ctr" eaLnBrk="0" hangingPunct="0">
              <a:lnSpc>
                <a:spcPct val="140000"/>
              </a:lnSpc>
            </a:pPr>
            <a:endPar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lnSpc>
                <a:spcPct val="120000"/>
              </a:lnSpc>
            </a:pPr>
            <a:endPar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276" name="矩形 54275"/>
          <p:cNvSpPr/>
          <p:nvPr/>
        </p:nvSpPr>
        <p:spPr>
          <a:xfrm>
            <a:off x="533400" y="1113473"/>
            <a:ext cx="8229600" cy="987425"/>
          </a:xfrm>
          <a:prstGeom prst="rect">
            <a:avLst/>
          </a:prstGeom>
          <a:noFill/>
          <a:ln w="38100">
            <a:noFill/>
          </a:ln>
        </p:spPr>
        <p:txBody>
          <a:bodyPr anchor="ctr">
            <a:spAutoFit/>
          </a:bodyPr>
          <a:p>
            <a:pPr>
              <a:lnSpc>
                <a:spcPct val="105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任何一个有源二端</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线性</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网络都可以用一个电动势为</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的理想电压源和内阻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串联的电源来等效代替。  </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277" name="燕尾形箭头 54276"/>
          <p:cNvSpPr/>
          <p:nvPr/>
        </p:nvSpPr>
        <p:spPr>
          <a:xfrm>
            <a:off x="4191000" y="3093085"/>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54278" name="组合 54277"/>
          <p:cNvGrpSpPr/>
          <p:nvPr/>
        </p:nvGrpSpPr>
        <p:grpSpPr>
          <a:xfrm>
            <a:off x="1344613" y="2178685"/>
            <a:ext cx="2846387" cy="2178050"/>
            <a:chOff x="847" y="1056"/>
            <a:chExt cx="1793" cy="1372"/>
          </a:xfrm>
        </p:grpSpPr>
        <p:sp>
          <p:nvSpPr>
            <p:cNvPr id="54279" name="矩形 54278"/>
            <p:cNvSpPr/>
            <p:nvPr/>
          </p:nvSpPr>
          <p:spPr>
            <a:xfrm>
              <a:off x="847" y="1296"/>
              <a:ext cx="656" cy="912"/>
            </a:xfrm>
            <a:prstGeom prst="rect">
              <a:avLst/>
            </a:prstGeom>
            <a:noFill/>
            <a:ln w="38100" cap="flat" cmpd="sng">
              <a:solidFill>
                <a:schemeClr val="tx1"/>
              </a:solidFill>
              <a:prstDash val="solid"/>
              <a:miter/>
              <a:headEnd type="none" w="med" len="med"/>
              <a:tailEnd type="none" w="med" len="med"/>
            </a:ln>
          </p:spPr>
          <p:txBody>
            <a:bodyPr wrap="none" anchor="ctr"/>
            <a:p>
              <a:pPr algn="ctr" eaLnBrk="0" hangingPunct="0">
                <a:lnSpc>
                  <a:spcPct val="110000"/>
                </a:lnSpc>
              </a:pPr>
              <a:r>
                <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rPr>
                <a:t>有源</a:t>
              </a:r>
              <a:endPar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lnSpc>
                  <a:spcPct val="110000"/>
                </a:lnSpc>
              </a:pPr>
              <a:r>
                <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rPr>
                <a:t>二端</a:t>
              </a:r>
              <a:endPar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lnSpc>
                  <a:spcPct val="110000"/>
                </a:lnSpc>
              </a:pPr>
              <a:r>
                <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rPr>
                <a:t>网络</a:t>
              </a:r>
              <a:endPar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280" name="直接连接符 54279"/>
            <p:cNvSpPr/>
            <p:nvPr/>
          </p:nvSpPr>
          <p:spPr>
            <a:xfrm>
              <a:off x="1515" y="1392"/>
              <a:ext cx="716" cy="0"/>
            </a:xfrm>
            <a:prstGeom prst="line">
              <a:avLst/>
            </a:prstGeom>
            <a:ln w="38100" cap="flat" cmpd="sng">
              <a:solidFill>
                <a:schemeClr val="tx1"/>
              </a:solidFill>
              <a:prstDash val="solid"/>
              <a:headEnd type="none" w="med" len="med"/>
              <a:tailEnd type="none" w="med" len="med"/>
            </a:ln>
          </p:spPr>
        </p:sp>
        <p:sp>
          <p:nvSpPr>
            <p:cNvPr id="54281" name="直接连接符 54280"/>
            <p:cNvSpPr/>
            <p:nvPr/>
          </p:nvSpPr>
          <p:spPr>
            <a:xfrm>
              <a:off x="1519" y="2101"/>
              <a:ext cx="720" cy="0"/>
            </a:xfrm>
            <a:prstGeom prst="line">
              <a:avLst/>
            </a:prstGeom>
            <a:ln w="38100" cap="flat" cmpd="sng">
              <a:solidFill>
                <a:schemeClr val="tx1"/>
              </a:solidFill>
              <a:prstDash val="solid"/>
              <a:headEnd type="none" w="med" len="med"/>
              <a:tailEnd type="none" w="med" len="med"/>
            </a:ln>
          </p:spPr>
        </p:sp>
        <p:sp>
          <p:nvSpPr>
            <p:cNvPr id="54282" name="直接连接符 54281"/>
            <p:cNvSpPr/>
            <p:nvPr/>
          </p:nvSpPr>
          <p:spPr>
            <a:xfrm flipH="1">
              <a:off x="2239" y="1881"/>
              <a:ext cx="0" cy="227"/>
            </a:xfrm>
            <a:prstGeom prst="line">
              <a:avLst/>
            </a:prstGeom>
            <a:ln w="38100" cap="flat" cmpd="sng">
              <a:solidFill>
                <a:schemeClr val="tx1"/>
              </a:solidFill>
              <a:prstDash val="solid"/>
              <a:headEnd type="none" w="med" len="med"/>
              <a:tailEnd type="none" w="med" len="med"/>
            </a:ln>
          </p:spPr>
        </p:sp>
        <p:sp>
          <p:nvSpPr>
            <p:cNvPr id="54283" name="矩形 54282"/>
            <p:cNvSpPr/>
            <p:nvPr/>
          </p:nvSpPr>
          <p:spPr>
            <a:xfrm>
              <a:off x="2177" y="1584"/>
              <a:ext cx="110" cy="294"/>
            </a:xfrm>
            <a:prstGeom prst="rect">
              <a:avLst/>
            </a:prstGeom>
            <a:noFill/>
            <a:ln w="38100" cap="flat" cmpd="sng">
              <a:solidFill>
                <a:schemeClr val="tx1"/>
              </a:solidFill>
              <a:prstDash val="solid"/>
              <a:miter/>
              <a:headEnd type="none" w="med" len="med"/>
              <a:tailEnd type="none" w="med" len="med"/>
            </a:ln>
          </p:spPr>
          <p:txBody>
            <a:bodyPr/>
            <a:p>
              <a:endParaRPr lang="zh-CN" altLang="en-US"/>
            </a:p>
          </p:txBody>
        </p:sp>
        <p:sp>
          <p:nvSpPr>
            <p:cNvPr id="54284" name="文本框 54283"/>
            <p:cNvSpPr txBox="1"/>
            <p:nvPr/>
          </p:nvSpPr>
          <p:spPr>
            <a:xfrm>
              <a:off x="2274" y="1599"/>
              <a:ext cx="366" cy="327"/>
            </a:xfrm>
            <a:prstGeom prst="rect">
              <a:avLst/>
            </a:prstGeom>
            <a:noFill/>
            <a:ln w="38100">
              <a:noFill/>
            </a:ln>
          </p:spPr>
          <p:txBody>
            <a:bodyPr wrap="none" anchor="t">
              <a:spAutoFit/>
            </a:bodyPr>
            <a:p>
              <a:pP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L</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285" name="直接连接符 54284"/>
            <p:cNvSpPr/>
            <p:nvPr/>
          </p:nvSpPr>
          <p:spPr>
            <a:xfrm flipH="1">
              <a:off x="2239" y="1392"/>
              <a:ext cx="0" cy="192"/>
            </a:xfrm>
            <a:prstGeom prst="line">
              <a:avLst/>
            </a:prstGeom>
            <a:ln w="38100" cap="flat" cmpd="sng">
              <a:solidFill>
                <a:schemeClr val="tx1"/>
              </a:solidFill>
              <a:prstDash val="solid"/>
              <a:headEnd type="none" w="med" len="med"/>
              <a:tailEnd type="none" w="med" len="med"/>
            </a:ln>
          </p:spPr>
        </p:sp>
        <p:sp>
          <p:nvSpPr>
            <p:cNvPr id="54286" name="矩形 54285"/>
            <p:cNvSpPr/>
            <p:nvPr/>
          </p:nvSpPr>
          <p:spPr>
            <a:xfrm>
              <a:off x="1711" y="1056"/>
              <a:ext cx="228" cy="327"/>
            </a:xfrm>
            <a:prstGeom prst="rect">
              <a:avLst/>
            </a:prstGeom>
            <a:noFill/>
            <a:ln w="9525">
              <a:noFill/>
            </a:ln>
          </p:spPr>
          <p:txBody>
            <a:bodyPr wrap="none" anchor="t">
              <a:spAutoFit/>
            </a:bodyPr>
            <a:p>
              <a:pPr algn="ct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287" name="椭圆 54286"/>
            <p:cNvSpPr/>
            <p:nvPr/>
          </p:nvSpPr>
          <p:spPr>
            <a:xfrm>
              <a:off x="1807" y="1366"/>
              <a:ext cx="63"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54288" name="椭圆 54287"/>
            <p:cNvSpPr/>
            <p:nvPr/>
          </p:nvSpPr>
          <p:spPr>
            <a:xfrm>
              <a:off x="1792" y="2064"/>
              <a:ext cx="63"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54289" name="矩形 54288"/>
            <p:cNvSpPr/>
            <p:nvPr/>
          </p:nvSpPr>
          <p:spPr>
            <a:xfrm>
              <a:off x="1705" y="2101"/>
              <a:ext cx="241" cy="327"/>
            </a:xfrm>
            <a:prstGeom prst="rect">
              <a:avLst/>
            </a:prstGeom>
            <a:noFill/>
            <a:ln w="9525">
              <a:noFill/>
            </a:ln>
          </p:spPr>
          <p:txBody>
            <a:bodyPr wrap="none" anchor="t">
              <a:spAutoFit/>
            </a:bodyPr>
            <a:p>
              <a:pPr algn="ct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290" name="文本框 54289"/>
            <p:cNvSpPr txBox="1"/>
            <p:nvPr/>
          </p:nvSpPr>
          <p:spPr>
            <a:xfrm>
              <a:off x="1680" y="1414"/>
              <a:ext cx="278" cy="703"/>
            </a:xfrm>
            <a:prstGeom prst="rect">
              <a:avLst/>
            </a:prstGeom>
            <a:noFill/>
            <a:ln w="9525">
              <a:noFill/>
            </a:ln>
          </p:spPr>
          <p:txBody>
            <a:bodyPr wrap="none" anchor="t">
              <a:spAutoFit/>
            </a:bodyPr>
            <a:p>
              <a:pPr algn="ctr">
                <a:lnSpc>
                  <a:spcPct val="8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lnSpc>
                  <a:spcPct val="80000"/>
                </a:lnSpc>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U</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lnSpc>
                  <a:spcPct val="8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291" name="直接连接符 54290"/>
            <p:cNvSpPr/>
            <p:nvPr/>
          </p:nvSpPr>
          <p:spPr>
            <a:xfrm>
              <a:off x="1920" y="1344"/>
              <a:ext cx="288" cy="0"/>
            </a:xfrm>
            <a:prstGeom prst="line">
              <a:avLst/>
            </a:prstGeom>
            <a:ln w="38100" cap="flat" cmpd="sng">
              <a:solidFill>
                <a:srgbClr val="FF0000"/>
              </a:solidFill>
              <a:prstDash val="solid"/>
              <a:headEnd type="none" w="med" len="med"/>
              <a:tailEnd type="triangle" w="sm" len="med"/>
            </a:ln>
          </p:spPr>
        </p:sp>
        <p:sp>
          <p:nvSpPr>
            <p:cNvPr id="54292" name="矩形 54291"/>
            <p:cNvSpPr/>
            <p:nvPr/>
          </p:nvSpPr>
          <p:spPr>
            <a:xfrm>
              <a:off x="1957" y="1065"/>
              <a:ext cx="203" cy="327"/>
            </a:xfrm>
            <a:prstGeom prst="rect">
              <a:avLst/>
            </a:prstGeom>
            <a:noFill/>
            <a:ln w="9525">
              <a:noFill/>
            </a:ln>
          </p:spPr>
          <p:txBody>
            <a:bodyPr wrap="none" anchor="t">
              <a:spAutoFit/>
            </a:bodyPr>
            <a:p>
              <a:pPr algn="ct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endPar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grpSp>
        <p:nvGrpSpPr>
          <p:cNvPr id="54293" name="组合 54292"/>
          <p:cNvGrpSpPr/>
          <p:nvPr/>
        </p:nvGrpSpPr>
        <p:grpSpPr>
          <a:xfrm>
            <a:off x="5257800" y="1950085"/>
            <a:ext cx="3095625" cy="2728913"/>
            <a:chOff x="3312" y="912"/>
            <a:chExt cx="1950" cy="1719"/>
          </a:xfrm>
        </p:grpSpPr>
        <p:sp>
          <p:nvSpPr>
            <p:cNvPr id="54294" name="椭圆 54293"/>
            <p:cNvSpPr/>
            <p:nvPr/>
          </p:nvSpPr>
          <p:spPr>
            <a:xfrm>
              <a:off x="3570" y="1881"/>
              <a:ext cx="269" cy="260"/>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54295" name="直接连接符 54294"/>
            <p:cNvSpPr/>
            <p:nvPr/>
          </p:nvSpPr>
          <p:spPr>
            <a:xfrm>
              <a:off x="3696" y="1248"/>
              <a:ext cx="1152" cy="0"/>
            </a:xfrm>
            <a:prstGeom prst="line">
              <a:avLst/>
            </a:prstGeom>
            <a:ln w="38100" cap="flat" cmpd="sng">
              <a:solidFill>
                <a:schemeClr val="tx1"/>
              </a:solidFill>
              <a:prstDash val="solid"/>
              <a:headEnd type="none" w="med" len="med"/>
              <a:tailEnd type="none" w="med" len="med"/>
            </a:ln>
          </p:spPr>
        </p:sp>
        <p:sp>
          <p:nvSpPr>
            <p:cNvPr id="54296" name="直接连接符 54295"/>
            <p:cNvSpPr/>
            <p:nvPr/>
          </p:nvSpPr>
          <p:spPr>
            <a:xfrm>
              <a:off x="3704" y="2304"/>
              <a:ext cx="1145" cy="0"/>
            </a:xfrm>
            <a:prstGeom prst="line">
              <a:avLst/>
            </a:prstGeom>
            <a:ln w="38100" cap="flat" cmpd="sng">
              <a:solidFill>
                <a:schemeClr val="tx1"/>
              </a:solidFill>
              <a:prstDash val="solid"/>
              <a:headEnd type="none" w="med" len="med"/>
              <a:tailEnd type="none" w="med" len="med"/>
            </a:ln>
          </p:spPr>
        </p:sp>
        <p:sp>
          <p:nvSpPr>
            <p:cNvPr id="54297" name="直接连接符 54296"/>
            <p:cNvSpPr/>
            <p:nvPr/>
          </p:nvSpPr>
          <p:spPr>
            <a:xfrm>
              <a:off x="3696" y="1728"/>
              <a:ext cx="0" cy="576"/>
            </a:xfrm>
            <a:prstGeom prst="line">
              <a:avLst/>
            </a:prstGeom>
            <a:ln w="38100" cap="flat" cmpd="sng">
              <a:solidFill>
                <a:schemeClr val="tx1"/>
              </a:solidFill>
              <a:prstDash val="solid"/>
              <a:headEnd type="none" w="med" len="med"/>
              <a:tailEnd type="none" w="med" len="med"/>
            </a:ln>
          </p:spPr>
        </p:sp>
        <p:sp>
          <p:nvSpPr>
            <p:cNvPr id="54298" name="矩形 54297"/>
            <p:cNvSpPr/>
            <p:nvPr/>
          </p:nvSpPr>
          <p:spPr>
            <a:xfrm>
              <a:off x="3631" y="1449"/>
              <a:ext cx="125" cy="277"/>
            </a:xfrm>
            <a:prstGeom prst="rect">
              <a:avLst/>
            </a:prstGeom>
            <a:noFill/>
            <a:ln w="38100" cap="flat" cmpd="sng">
              <a:solidFill>
                <a:schemeClr val="tx1"/>
              </a:solidFill>
              <a:prstDash val="solid"/>
              <a:miter/>
              <a:headEnd type="none" w="med" len="med"/>
              <a:tailEnd type="none" w="med" len="med"/>
            </a:ln>
          </p:spPr>
          <p:txBody>
            <a:bodyPr/>
            <a:p>
              <a:endParaRPr lang="zh-CN" altLang="en-US"/>
            </a:p>
          </p:txBody>
        </p:sp>
        <p:sp>
          <p:nvSpPr>
            <p:cNvPr id="54299" name="文本框 54298"/>
            <p:cNvSpPr txBox="1"/>
            <p:nvPr/>
          </p:nvSpPr>
          <p:spPr>
            <a:xfrm>
              <a:off x="3329" y="1833"/>
              <a:ext cx="415" cy="327"/>
            </a:xfrm>
            <a:prstGeom prst="rect">
              <a:avLst/>
            </a:prstGeom>
            <a:noFill/>
            <a:ln w="38100">
              <a:noFill/>
            </a:ln>
          </p:spPr>
          <p:txBody>
            <a:bodyPr>
              <a:spAutoFit/>
            </a:bodyPr>
            <a:p>
              <a:pP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E</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00" name="文本框 54299"/>
            <p:cNvSpPr txBox="1"/>
            <p:nvPr/>
          </p:nvSpPr>
          <p:spPr>
            <a:xfrm>
              <a:off x="3312" y="1387"/>
              <a:ext cx="452" cy="327"/>
            </a:xfrm>
            <a:prstGeom prst="rect">
              <a:avLst/>
            </a:prstGeom>
            <a:noFill/>
            <a:ln w="38100">
              <a:noFill/>
            </a:ln>
          </p:spPr>
          <p:txBody>
            <a:bodyPr>
              <a:spAutoFit/>
            </a:bodyPr>
            <a:p>
              <a:pP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01" name="文本框 54300"/>
            <p:cNvSpPr txBox="1"/>
            <p:nvPr/>
          </p:nvSpPr>
          <p:spPr>
            <a:xfrm>
              <a:off x="3696" y="1641"/>
              <a:ext cx="244" cy="327"/>
            </a:xfrm>
            <a:prstGeom prst="rect">
              <a:avLst/>
            </a:prstGeom>
            <a:noFill/>
            <a:ln w="38100">
              <a:noFill/>
            </a:ln>
          </p:spPr>
          <p:txBody>
            <a:bodyPr wrap="none" anchor="t">
              <a:spAutoFit/>
            </a:bodyPr>
            <a:p>
              <a:pP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02" name="文本框 54301"/>
            <p:cNvSpPr txBox="1"/>
            <p:nvPr/>
          </p:nvSpPr>
          <p:spPr>
            <a:xfrm>
              <a:off x="3696" y="1929"/>
              <a:ext cx="228" cy="327"/>
            </a:xfrm>
            <a:prstGeom prst="rect">
              <a:avLst/>
            </a:prstGeom>
            <a:noFill/>
            <a:ln w="38100">
              <a:noFill/>
            </a:ln>
          </p:spPr>
          <p:txBody>
            <a:bodyPr wrap="none" anchor="t">
              <a:spAutoFit/>
            </a:bodyPr>
            <a:p>
              <a:pPr eaLnBrk="0" hangingPunct="0"/>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_</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03" name="直接连接符 54302"/>
            <p:cNvSpPr/>
            <p:nvPr/>
          </p:nvSpPr>
          <p:spPr>
            <a:xfrm flipH="1">
              <a:off x="4848" y="1872"/>
              <a:ext cx="0" cy="432"/>
            </a:xfrm>
            <a:prstGeom prst="line">
              <a:avLst/>
            </a:prstGeom>
            <a:ln w="38100" cap="flat" cmpd="sng">
              <a:solidFill>
                <a:schemeClr val="tx1"/>
              </a:solidFill>
              <a:prstDash val="solid"/>
              <a:headEnd type="none" w="med" len="med"/>
              <a:tailEnd type="none" w="med" len="med"/>
            </a:ln>
          </p:spPr>
        </p:sp>
        <p:sp>
          <p:nvSpPr>
            <p:cNvPr id="54304" name="矩形 54303"/>
            <p:cNvSpPr/>
            <p:nvPr/>
          </p:nvSpPr>
          <p:spPr>
            <a:xfrm>
              <a:off x="4799" y="1584"/>
              <a:ext cx="110" cy="294"/>
            </a:xfrm>
            <a:prstGeom prst="rect">
              <a:avLst/>
            </a:prstGeom>
            <a:noFill/>
            <a:ln w="38100" cap="flat" cmpd="sng">
              <a:solidFill>
                <a:schemeClr val="tx1"/>
              </a:solidFill>
              <a:prstDash val="solid"/>
              <a:miter/>
              <a:headEnd type="none" w="med" len="med"/>
              <a:tailEnd type="none" w="med" len="med"/>
            </a:ln>
          </p:spPr>
          <p:txBody>
            <a:bodyPr/>
            <a:p>
              <a:endParaRPr lang="zh-CN" altLang="en-US"/>
            </a:p>
          </p:txBody>
        </p:sp>
        <p:sp>
          <p:nvSpPr>
            <p:cNvPr id="54305" name="文本框 54304"/>
            <p:cNvSpPr txBox="1"/>
            <p:nvPr/>
          </p:nvSpPr>
          <p:spPr>
            <a:xfrm>
              <a:off x="4896" y="1545"/>
              <a:ext cx="366" cy="327"/>
            </a:xfrm>
            <a:prstGeom prst="rect">
              <a:avLst/>
            </a:prstGeom>
            <a:noFill/>
            <a:ln w="38100">
              <a:noFill/>
            </a:ln>
          </p:spPr>
          <p:txBody>
            <a:bodyPr wrap="none" anchor="t">
              <a:spAutoFit/>
            </a:bodyPr>
            <a:p>
              <a:pP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L</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06" name="直接连接符 54305"/>
            <p:cNvSpPr/>
            <p:nvPr/>
          </p:nvSpPr>
          <p:spPr>
            <a:xfrm flipH="1">
              <a:off x="4848" y="1248"/>
              <a:ext cx="0" cy="336"/>
            </a:xfrm>
            <a:prstGeom prst="line">
              <a:avLst/>
            </a:prstGeom>
            <a:ln w="38100" cap="flat" cmpd="sng">
              <a:solidFill>
                <a:schemeClr val="tx1"/>
              </a:solidFill>
              <a:prstDash val="solid"/>
              <a:headEnd type="none" w="med" len="med"/>
              <a:tailEnd type="none" w="med" len="med"/>
            </a:ln>
          </p:spPr>
        </p:sp>
        <p:sp>
          <p:nvSpPr>
            <p:cNvPr id="54307" name="矩形 54306"/>
            <p:cNvSpPr/>
            <p:nvPr/>
          </p:nvSpPr>
          <p:spPr>
            <a:xfrm>
              <a:off x="4176" y="912"/>
              <a:ext cx="228" cy="327"/>
            </a:xfrm>
            <a:prstGeom prst="rect">
              <a:avLst/>
            </a:prstGeom>
            <a:noFill/>
            <a:ln w="9525">
              <a:noFill/>
            </a:ln>
          </p:spPr>
          <p:txBody>
            <a:bodyPr wrap="none" anchor="t">
              <a:spAutoFit/>
            </a:bodyPr>
            <a:p>
              <a:pPr algn="ct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08" name="椭圆 54307"/>
            <p:cNvSpPr/>
            <p:nvPr/>
          </p:nvSpPr>
          <p:spPr>
            <a:xfrm>
              <a:off x="4272" y="1223"/>
              <a:ext cx="63"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54309" name="椭圆 54308"/>
            <p:cNvSpPr/>
            <p:nvPr/>
          </p:nvSpPr>
          <p:spPr>
            <a:xfrm>
              <a:off x="4293" y="2277"/>
              <a:ext cx="63"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54310" name="矩形 54309"/>
            <p:cNvSpPr/>
            <p:nvPr/>
          </p:nvSpPr>
          <p:spPr>
            <a:xfrm>
              <a:off x="4224" y="2304"/>
              <a:ext cx="241" cy="327"/>
            </a:xfrm>
            <a:prstGeom prst="rect">
              <a:avLst/>
            </a:prstGeom>
            <a:noFill/>
            <a:ln w="9525">
              <a:noFill/>
            </a:ln>
          </p:spPr>
          <p:txBody>
            <a:bodyPr wrap="none" anchor="t">
              <a:spAutoFit/>
            </a:bodyPr>
            <a:p>
              <a:pPr algn="ct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11" name="文本框 54310"/>
            <p:cNvSpPr txBox="1"/>
            <p:nvPr/>
          </p:nvSpPr>
          <p:spPr>
            <a:xfrm>
              <a:off x="4176" y="1200"/>
              <a:ext cx="278" cy="1108"/>
            </a:xfrm>
            <a:prstGeom prst="rect">
              <a:avLst/>
            </a:prstGeom>
            <a:noFill/>
            <a:ln w="9525">
              <a:noFill/>
            </a:ln>
          </p:spPr>
          <p:txBody>
            <a:bodyPr wrap="none" anchor="t">
              <a:spAutoFit/>
            </a:bodyPr>
            <a:p>
              <a:pPr algn="ctr">
                <a:lnSpc>
                  <a:spcPct val="13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lnSpc>
                  <a:spcPct val="130000"/>
                </a:lnSpc>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U</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lnSpc>
                  <a:spcPct val="13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12" name="直接连接符 54311"/>
            <p:cNvSpPr/>
            <p:nvPr/>
          </p:nvSpPr>
          <p:spPr>
            <a:xfrm>
              <a:off x="4512" y="1200"/>
              <a:ext cx="288" cy="0"/>
            </a:xfrm>
            <a:prstGeom prst="line">
              <a:avLst/>
            </a:prstGeom>
            <a:ln w="38100" cap="flat" cmpd="sng">
              <a:solidFill>
                <a:srgbClr val="FF0000"/>
              </a:solidFill>
              <a:prstDash val="solid"/>
              <a:headEnd type="none" w="med" len="med"/>
              <a:tailEnd type="triangle" w="sm" len="med"/>
            </a:ln>
          </p:spPr>
        </p:sp>
        <p:sp>
          <p:nvSpPr>
            <p:cNvPr id="54313" name="矩形 54312"/>
            <p:cNvSpPr/>
            <p:nvPr/>
          </p:nvSpPr>
          <p:spPr>
            <a:xfrm>
              <a:off x="4512" y="912"/>
              <a:ext cx="203" cy="327"/>
            </a:xfrm>
            <a:prstGeom prst="rect">
              <a:avLst/>
            </a:prstGeom>
            <a:noFill/>
            <a:ln w="9525">
              <a:noFill/>
            </a:ln>
          </p:spPr>
          <p:txBody>
            <a:bodyPr wrap="none" anchor="t">
              <a:spAutoFit/>
            </a:bodyPr>
            <a:p>
              <a:pPr algn="ct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endPar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14" name="直接连接符 54313"/>
            <p:cNvSpPr/>
            <p:nvPr/>
          </p:nvSpPr>
          <p:spPr>
            <a:xfrm>
              <a:off x="3696" y="1248"/>
              <a:ext cx="0" cy="192"/>
            </a:xfrm>
            <a:prstGeom prst="line">
              <a:avLst/>
            </a:prstGeom>
            <a:ln w="38100" cap="flat" cmpd="sng">
              <a:solidFill>
                <a:schemeClr val="tx1"/>
              </a:solidFill>
              <a:prstDash val="solid"/>
              <a:headEnd type="none" w="med" len="med"/>
              <a:tailEnd type="none" w="med" len="med"/>
            </a:ln>
          </p:spPr>
        </p:sp>
      </p:grpSp>
      <p:sp>
        <p:nvSpPr>
          <p:cNvPr id="54315" name="文本框 54314"/>
          <p:cNvSpPr txBox="1"/>
          <p:nvPr/>
        </p:nvSpPr>
        <p:spPr>
          <a:xfrm>
            <a:off x="533400" y="5455285"/>
            <a:ext cx="8153400" cy="1373188"/>
          </a:xfrm>
          <a:prstGeom prst="rect">
            <a:avLst/>
          </a:prstGeom>
          <a:noFill/>
          <a:ln w="9525">
            <a:noFill/>
          </a:ln>
        </p:spPr>
        <p:txBody>
          <a:bodyPr>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等效电源的内阻</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0</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等于有源二端网络中所有电源均除去（理想电压源短路，理想电流源开路）后所得到的无源二端网络 </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 </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b</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两端之间的等效电阻。</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16" name="文本框 54315"/>
          <p:cNvSpPr txBox="1"/>
          <p:nvPr/>
        </p:nvSpPr>
        <p:spPr>
          <a:xfrm>
            <a:off x="533400" y="4617085"/>
            <a:ext cx="8077200" cy="946150"/>
          </a:xfrm>
          <a:prstGeom prst="rect">
            <a:avLst/>
          </a:prstGeom>
          <a:noFill/>
          <a:ln w="9525">
            <a:noFill/>
          </a:ln>
        </p:spPr>
        <p:txBody>
          <a:bodyPr>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等效电源的电动势</a:t>
            </a:r>
            <a:r>
              <a:rPr lang="en-US" altLang="zh-CN" sz="2800" b="1" i="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800" b="1" i="1">
                <a:solidFill>
                  <a:srgbClr val="FFFF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就是有源二端网络的开路电压</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即将</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负载断开后 </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b</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两端之间的电压</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4317" name="圆角矩形标注 54316"/>
          <p:cNvSpPr/>
          <p:nvPr/>
        </p:nvSpPr>
        <p:spPr>
          <a:xfrm>
            <a:off x="3276600" y="4007485"/>
            <a:ext cx="1981200" cy="533400"/>
          </a:xfrm>
          <a:prstGeom prst="wedgeRoundRectCallout">
            <a:avLst>
              <a:gd name="adj1" fmla="val 43671"/>
              <a:gd name="adj2" fmla="val -144046"/>
              <a:gd name="adj3" fmla="val 16667"/>
            </a:avLst>
          </a:prstGeom>
          <a:noFill/>
          <a:ln w="28575" cap="flat" cmpd="sng">
            <a:solidFill>
              <a:srgbClr val="006600"/>
            </a:solidFill>
            <a:prstDash val="solid"/>
            <a:miter/>
            <a:headEnd type="none" w="med" len="med"/>
            <a:tailEnd type="none" w="med" len="med"/>
          </a:ln>
        </p:spPr>
        <p:txBody>
          <a:bodyPr wrap="none" anchor="ctr"/>
          <a:p>
            <a:pPr algn="ctr" eaLnBrk="0" hangingPunct="0"/>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等效电源</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76">
                                            <p:txEl>
                                              <p:charRg st="0" end="54"/>
                                            </p:txEl>
                                          </p:spTgt>
                                        </p:tgtEl>
                                        <p:attrNameLst>
                                          <p:attrName>style.visibility</p:attrName>
                                        </p:attrNameLst>
                                      </p:cBhvr>
                                      <p:to>
                                        <p:strVal val="visible"/>
                                      </p:to>
                                    </p:set>
                                    <p:animEffect transition="in" filter="wipe(left)">
                                      <p:cBhvr>
                                        <p:cTn id="7" dur="500"/>
                                        <p:tgtEl>
                                          <p:spTgt spid="54276">
                                            <p:txEl>
                                              <p:charRg st="0" end="5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278"/>
                                        </p:tgtEl>
                                        <p:attrNameLst>
                                          <p:attrName>style.visibility</p:attrName>
                                        </p:attrNameLst>
                                      </p:cBhvr>
                                      <p:to>
                                        <p:strVal val="visible"/>
                                      </p:to>
                                    </p:set>
                                    <p:animEffect transition="in" filter="wipe(left)">
                                      <p:cBhvr>
                                        <p:cTn id="12" dur="500"/>
                                        <p:tgtEl>
                                          <p:spTgt spid="542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277"/>
                                        </p:tgtEl>
                                        <p:attrNameLst>
                                          <p:attrName>style.visibility</p:attrName>
                                        </p:attrNameLst>
                                      </p:cBhvr>
                                      <p:to>
                                        <p:strVal val="visible"/>
                                      </p:to>
                                    </p:set>
                                    <p:animEffect transition="in" filter="wipe(left)">
                                      <p:cBhvr>
                                        <p:cTn id="17" dur="500"/>
                                        <p:tgtEl>
                                          <p:spTgt spid="542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4293"/>
                                        </p:tgtEl>
                                        <p:attrNameLst>
                                          <p:attrName>style.visibility</p:attrName>
                                        </p:attrNameLst>
                                      </p:cBhvr>
                                      <p:to>
                                        <p:strVal val="visible"/>
                                      </p:to>
                                    </p:set>
                                    <p:animEffect transition="in" filter="wipe(left)">
                                      <p:cBhvr>
                                        <p:cTn id="22" dur="500"/>
                                        <p:tgtEl>
                                          <p:spTgt spid="54293"/>
                                        </p:tgtEl>
                                      </p:cBhvr>
                                    </p:animEffect>
                                  </p:childTnLst>
                                </p:cTn>
                              </p:par>
                            </p:childTnLst>
                          </p:cTn>
                        </p:par>
                        <p:par>
                          <p:cTn id="23" fill="hold">
                            <p:stCondLst>
                              <p:cond delay="500"/>
                            </p:stCondLst>
                            <p:childTnLst>
                              <p:par>
                                <p:cTn id="24" presetID="16" presetClass="entr" presetSubtype="37" fill="hold" grpId="0" nodeType="afterEffect">
                                  <p:stCondLst>
                                    <p:cond delay="0"/>
                                  </p:stCondLst>
                                  <p:childTnLst>
                                    <p:set>
                                      <p:cBhvr>
                                        <p:cTn id="25" dur="1" fill="hold">
                                          <p:stCondLst>
                                            <p:cond delay="0"/>
                                          </p:stCondLst>
                                        </p:cTn>
                                        <p:tgtEl>
                                          <p:spTgt spid="54275"/>
                                        </p:tgtEl>
                                        <p:attrNameLst>
                                          <p:attrName>style.visibility</p:attrName>
                                        </p:attrNameLst>
                                      </p:cBhvr>
                                      <p:to>
                                        <p:strVal val="visible"/>
                                      </p:to>
                                    </p:set>
                                    <p:animEffect transition="in" filter="barn(outVertical)">
                                      <p:cBhvr>
                                        <p:cTn id="26" dur="500"/>
                                        <p:tgtEl>
                                          <p:spTgt spid="5427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4317"/>
                                        </p:tgtEl>
                                        <p:attrNameLst>
                                          <p:attrName>style.visibility</p:attrName>
                                        </p:attrNameLst>
                                      </p:cBhvr>
                                      <p:to>
                                        <p:strVal val="visible"/>
                                      </p:to>
                                    </p:set>
                                    <p:animEffect transition="in" filter="wipe(down)">
                                      <p:cBhvr>
                                        <p:cTn id="31" dur="500"/>
                                        <p:tgtEl>
                                          <p:spTgt spid="543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4316"/>
                                        </p:tgtEl>
                                        <p:attrNameLst>
                                          <p:attrName>style.visibility</p:attrName>
                                        </p:attrNameLst>
                                      </p:cBhvr>
                                      <p:to>
                                        <p:strVal val="visible"/>
                                      </p:to>
                                    </p:set>
                                    <p:animEffect transition="in" filter="wipe(left)">
                                      <p:cBhvr>
                                        <p:cTn id="36" dur="500"/>
                                        <p:tgtEl>
                                          <p:spTgt spid="543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4315"/>
                                        </p:tgtEl>
                                        <p:attrNameLst>
                                          <p:attrName>style.visibility</p:attrName>
                                        </p:attrNameLst>
                                      </p:cBhvr>
                                      <p:to>
                                        <p:strVal val="visible"/>
                                      </p:to>
                                    </p:set>
                                    <p:animEffect transition="in" filter="wipe(left)">
                                      <p:cBhvr>
                                        <p:cTn id="41" dur="500"/>
                                        <p:tgtEl>
                                          <p:spTgt spid="54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ldLvl="0" animBg="1"/>
      <p:bldP spid="54276" grpId="0" build="p"/>
      <p:bldP spid="54277" grpId="0" bldLvl="0" animBg="1"/>
      <p:bldP spid="54315" grpId="0"/>
      <p:bldP spid="54316" grpId="0"/>
      <p:bldP spid="54317"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pPr>
              <a:defRPr/>
            </a:pPr>
            <a:fld id="{A54E28A3-0ED4-411A-AC8E-AAFE92450D44}" type="datetime1">
              <a:rPr lang="zh-CN" altLang="en-US">
                <a:solidFill>
                  <a:prstClr val="black">
                    <a:tint val="75000"/>
                  </a:prstClr>
                </a:solidFill>
              </a:rPr>
            </a:fld>
            <a:endParaRPr lang="en-US" dirty="0">
              <a:solidFill>
                <a:prstClr val="black">
                  <a:tint val="75000"/>
                </a:prstClr>
              </a:solidFill>
            </a:endParaRPr>
          </a:p>
        </p:txBody>
      </p:sp>
      <p:sp>
        <p:nvSpPr>
          <p:cNvPr id="5" name="灯片编号占位符 4"/>
          <p:cNvSpPr>
            <a:spLocks noGrp="1"/>
          </p:cNvSpPr>
          <p:nvPr>
            <p:ph type="sldNum" sz="quarter" idx="12"/>
          </p:nvPr>
        </p:nvSpPr>
        <p:spPr/>
        <p:txBody>
          <a:bodyPr/>
          <a:p>
            <a:pPr>
              <a:defRPr/>
            </a:pPr>
            <a:fld id="{7CBC12A1-C7B7-4E40-B46D-B1AC23EAE393}"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151765" y="770890"/>
            <a:ext cx="8840470" cy="953135"/>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用戴维南定理求图</a:t>
            </a:r>
            <a:r>
              <a:rPr lang="en-US" altLang="zh-CN" sz="2800" b="1">
                <a:solidFill>
                  <a:srgbClr val="C00000"/>
                </a:solidFill>
                <a:latin typeface="Times New Roman" panose="02020603050405020304" pitchFamily="18" charset="0"/>
                <a:cs typeface="Times New Roman" panose="02020603050405020304" pitchFamily="18" charset="0"/>
              </a:rPr>
              <a:t>(a)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所示电路中的电流</a:t>
            </a:r>
            <a:r>
              <a:rPr lang="en-US" altLang="zh-CN" sz="2800" b="1" i="1">
                <a:solidFill>
                  <a:srgbClr val="C00000"/>
                </a:solidFill>
                <a:latin typeface="Times New Roman" panose="02020603050405020304" pitchFamily="18" charset="0"/>
                <a:cs typeface="Times New Roman" panose="02020603050405020304" pitchFamily="18" charset="0"/>
              </a:rPr>
              <a:t>I</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。图中，</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a:t>
            </a:r>
            <a:r>
              <a:rPr lang="en-US" altLang="zh-CN" sz="2800" b="1" i="1">
                <a:solidFill>
                  <a:srgbClr val="C00000"/>
                </a:solidFill>
                <a:latin typeface="Times New Roman" panose="02020603050405020304" pitchFamily="18" charset="0"/>
                <a:cs typeface="Times New Roman" panose="02020603050405020304" pitchFamily="18" charset="0"/>
              </a:rPr>
              <a:t> R</a:t>
            </a:r>
            <a:r>
              <a:rPr lang="en-US" altLang="zh-CN" sz="2800" b="1" baseline="-25000">
                <a:solidFill>
                  <a:srgbClr val="C00000"/>
                </a:solidFill>
                <a:latin typeface="Times New Roman" panose="02020603050405020304" pitchFamily="18" charset="0"/>
                <a:cs typeface="Times New Roman" panose="02020603050405020304" pitchFamily="18" charset="0"/>
              </a:rPr>
              <a:t>2</a:t>
            </a:r>
            <a:r>
              <a:rPr lang="en-US" altLang="zh-CN" sz="2800" b="1">
                <a:solidFill>
                  <a:srgbClr val="C00000"/>
                </a:solidFill>
                <a:latin typeface="Times New Roman" panose="02020603050405020304" pitchFamily="18" charset="0"/>
                <a:cs typeface="Times New Roman" panose="02020603050405020304" pitchFamily="18" charset="0"/>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a:solidFill>
                  <a:srgbClr val="C00000"/>
                </a:solidFill>
                <a:latin typeface="Times New Roman" panose="02020603050405020304" pitchFamily="18" charset="0"/>
                <a:cs typeface="Times New Roman" panose="02020603050405020304" pitchFamily="18" charset="0"/>
              </a:rPr>
              <a:t>=4Ω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9" name="对象 8"/>
          <p:cNvGraphicFramePr/>
          <p:nvPr/>
        </p:nvGraphicFramePr>
        <p:xfrm>
          <a:off x="5180330" y="1657350"/>
          <a:ext cx="2940050" cy="2826385"/>
        </p:xfrm>
        <a:graphic>
          <a:graphicData uri="http://schemas.openxmlformats.org/presentationml/2006/ole">
            <mc:AlternateContent xmlns:mc="http://schemas.openxmlformats.org/markup-compatibility/2006">
              <mc:Choice xmlns:v="urn:schemas-microsoft-com:vml" Requires="v">
                <p:oleObj spid="_x0000_s10" name="" r:id="rId1" imgW="1244600" imgH="1701800" progId="Visio.Drawing.11">
                  <p:embed/>
                </p:oleObj>
              </mc:Choice>
              <mc:Fallback>
                <p:oleObj name="" r:id="rId1" imgW="1244600" imgH="1701800" progId="Visio.Drawing.11">
                  <p:embed/>
                  <p:pic>
                    <p:nvPicPr>
                      <p:cNvPr id="0" name="图片 9"/>
                      <p:cNvPicPr/>
                      <p:nvPr/>
                    </p:nvPicPr>
                    <p:blipFill>
                      <a:blip r:embed="rId2"/>
                      <a:stretch>
                        <a:fillRect/>
                      </a:stretch>
                    </p:blipFill>
                    <p:spPr>
                      <a:xfrm>
                        <a:off x="5180330" y="1657350"/>
                        <a:ext cx="2940050" cy="2826385"/>
                      </a:xfrm>
                      <a:prstGeom prst="rect">
                        <a:avLst/>
                      </a:prstGeom>
                    </p:spPr>
                  </p:pic>
                </p:oleObj>
              </mc:Fallback>
            </mc:AlternateContent>
          </a:graphicData>
        </a:graphic>
      </p:graphicFrame>
      <p:grpSp>
        <p:nvGrpSpPr>
          <p:cNvPr id="11" name="组合 10"/>
          <p:cNvGrpSpPr/>
          <p:nvPr/>
        </p:nvGrpSpPr>
        <p:grpSpPr>
          <a:xfrm>
            <a:off x="958215" y="1656080"/>
            <a:ext cx="3569970" cy="2829560"/>
            <a:chOff x="1509" y="2495"/>
            <a:chExt cx="5622" cy="4456"/>
          </a:xfrm>
        </p:grpSpPr>
        <p:graphicFrame>
          <p:nvGraphicFramePr>
            <p:cNvPr id="7" name="对象 6"/>
            <p:cNvGraphicFramePr/>
            <p:nvPr/>
          </p:nvGraphicFramePr>
          <p:xfrm>
            <a:off x="1509" y="2496"/>
            <a:ext cx="5623" cy="4454"/>
          </p:xfrm>
          <a:graphic>
            <a:graphicData uri="http://schemas.openxmlformats.org/presentationml/2006/ole">
              <mc:AlternateContent xmlns:mc="http://schemas.openxmlformats.org/markup-compatibility/2006">
                <mc:Choice xmlns:v="urn:schemas-microsoft-com:vml" Requires="v">
                  <p:oleObj spid="_x0000_s8" name="" r:id="rId3" imgW="1968500" imgH="1689100" progId="Visio.Drawing.11">
                    <p:embed/>
                  </p:oleObj>
                </mc:Choice>
                <mc:Fallback>
                  <p:oleObj name="" r:id="rId3" imgW="1968500" imgH="1689100" progId="Visio.Drawing.11">
                    <p:embed/>
                    <p:pic>
                      <p:nvPicPr>
                        <p:cNvPr id="0" name="图片 7"/>
                        <p:cNvPicPr/>
                        <p:nvPr/>
                      </p:nvPicPr>
                      <p:blipFill>
                        <a:blip r:embed="rId4"/>
                        <a:stretch>
                          <a:fillRect/>
                        </a:stretch>
                      </p:blipFill>
                      <p:spPr>
                        <a:xfrm>
                          <a:off x="1509" y="2496"/>
                          <a:ext cx="5623" cy="4454"/>
                        </a:xfrm>
                        <a:prstGeom prst="rect">
                          <a:avLst/>
                        </a:prstGeom>
                      </p:spPr>
                    </p:pic>
                  </p:oleObj>
                </mc:Fallback>
              </mc:AlternateContent>
            </a:graphicData>
          </a:graphic>
        </p:graphicFrame>
        <p:sp>
          <p:nvSpPr>
            <p:cNvPr id="55349" name="矩形 55348"/>
            <p:cNvSpPr/>
            <p:nvPr/>
          </p:nvSpPr>
          <p:spPr>
            <a:xfrm>
              <a:off x="1680" y="2495"/>
              <a:ext cx="3886" cy="4456"/>
            </a:xfrm>
            <a:prstGeom prst="rect">
              <a:avLst/>
            </a:prstGeom>
            <a:noFill/>
            <a:ln w="38100" cap="flat" cmpd="sng">
              <a:solidFill>
                <a:schemeClr val="accent2"/>
              </a:solidFill>
              <a:prstDash val="dash"/>
              <a:miter/>
              <a:headEnd type="none" w="med" len="med"/>
              <a:tailEnd type="none" w="med" len="med"/>
            </a:ln>
          </p:spPr>
          <p:txBody>
            <a:bodyPr wrap="none" anchor="ctr"/>
            <a:p>
              <a:pPr algn="ctr"/>
              <a:endParaRPr lang="en-US" altLang="x-none" sz="2800"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
        <p:nvSpPr>
          <p:cNvPr id="55357" name="椭圆形标注 55356"/>
          <p:cNvSpPr/>
          <p:nvPr/>
        </p:nvSpPr>
        <p:spPr>
          <a:xfrm>
            <a:off x="1724660" y="4613910"/>
            <a:ext cx="2428875" cy="828675"/>
          </a:xfrm>
          <a:prstGeom prst="wedgeEllipseCallout">
            <a:avLst>
              <a:gd name="adj1" fmla="val -17060"/>
              <a:gd name="adj2" fmla="val -131801"/>
            </a:avLst>
          </a:prstGeom>
          <a:noFill/>
          <a:ln w="38100" cap="flat" cmpd="sng">
            <a:solidFill>
              <a:srgbClr val="006600"/>
            </a:solidFill>
            <a:prstDash val="solid"/>
            <a:miter/>
            <a:headEnd type="none" w="med" len="med"/>
            <a:tailEnd type="none" w="med" len="med"/>
          </a:ln>
        </p:spPr>
        <p:txBody>
          <a:bodyPr wrap="none" anchor="ctr"/>
          <a:p>
            <a:pPr algn="ctr" eaLnBrk="0" hangingPunct="0"/>
            <a:r>
              <a:rPr lang="zh-CN" altLang="en-US" sz="2800" b="1" dirty="0">
                <a:solidFill>
                  <a:schemeClr val="accent2"/>
                </a:solidFill>
                <a:effectLst>
                  <a:outerShdw blurRad="38100" dist="38100" dir="2700000">
                    <a:srgbClr val="C0C0C0"/>
                  </a:outerShdw>
                </a:effectLst>
                <a:latin typeface="Times New Roman" panose="02020603050405020304" pitchFamily="18" charset="0"/>
                <a:ea typeface="宋体" panose="02010600030101010101" pitchFamily="2" charset="-122"/>
              </a:rPr>
              <a:t>有源二端网络</a:t>
            </a:r>
            <a:endParaRPr lang="zh-CN" altLang="en-US" sz="2800" b="1" dirty="0">
              <a:solidFill>
                <a:schemeClr val="accent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5327" name="矩形 55326"/>
          <p:cNvSpPr/>
          <p:nvPr/>
        </p:nvSpPr>
        <p:spPr>
          <a:xfrm>
            <a:off x="5264150" y="1585595"/>
            <a:ext cx="1772285" cy="2828925"/>
          </a:xfrm>
          <a:prstGeom prst="rect">
            <a:avLst/>
          </a:prstGeom>
          <a:noFill/>
          <a:ln w="38100" cap="flat" cmpd="sng">
            <a:solidFill>
              <a:srgbClr val="CC3300"/>
            </a:solidFill>
            <a:prstDash val="dash"/>
            <a:miter/>
            <a:headEnd type="none" w="med" len="med"/>
            <a:tailEnd type="none" w="med" len="med"/>
          </a:ln>
        </p:spPr>
        <p:txBody>
          <a:bodyPr wrap="none" anchor="ctr"/>
          <a:p>
            <a:pPr algn="ctr" eaLnBrk="0" hangingPunct="0">
              <a:lnSpc>
                <a:spcPct val="140000"/>
              </a:lnSpc>
            </a:pPr>
            <a:endParaRPr lang="en-US" altLang="zh-CN" sz="2800"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lnSpc>
                <a:spcPct val="120000"/>
              </a:lnSpc>
            </a:pPr>
            <a:endParaRPr lang="en-US" altLang="zh-CN" sz="2800"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5359" name="燕尾形箭头 55358"/>
          <p:cNvSpPr/>
          <p:nvPr/>
        </p:nvSpPr>
        <p:spPr>
          <a:xfrm>
            <a:off x="4646930" y="2113280"/>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5358" name="椭圆形标注 55357"/>
          <p:cNvSpPr/>
          <p:nvPr/>
        </p:nvSpPr>
        <p:spPr>
          <a:xfrm>
            <a:off x="5122863" y="4613593"/>
            <a:ext cx="1981200" cy="828675"/>
          </a:xfrm>
          <a:prstGeom prst="wedgeEllipseCallout">
            <a:avLst>
              <a:gd name="adj1" fmla="val 21556"/>
              <a:gd name="adj2" fmla="val -124329"/>
            </a:avLst>
          </a:prstGeom>
          <a:noFill/>
          <a:ln w="38100" cap="flat" cmpd="sng">
            <a:solidFill>
              <a:srgbClr val="006600"/>
            </a:solidFill>
            <a:prstDash val="solid"/>
            <a:miter/>
            <a:headEnd type="none" w="med" len="med"/>
            <a:tailEnd type="none" w="med" len="med"/>
          </a:ln>
        </p:spPr>
        <p:txBody>
          <a:bodyPr wrap="none" anchor="ctr"/>
          <a:p>
            <a:pPr algn="ctr" eaLnBrk="0" hangingPunct="0"/>
            <a:r>
              <a:rPr lang="zh-CN" altLang="en-US" sz="2800" b="1" dirty="0">
                <a:solidFill>
                  <a:schemeClr val="accent2"/>
                </a:solidFill>
                <a:effectLst>
                  <a:outerShdw blurRad="38100" dist="38100" dir="2700000">
                    <a:srgbClr val="C0C0C0"/>
                  </a:outerShdw>
                </a:effectLst>
                <a:latin typeface="Times New Roman" panose="02020603050405020304" pitchFamily="18" charset="0"/>
                <a:ea typeface="宋体" panose="02010600030101010101" pitchFamily="2" charset="-122"/>
              </a:rPr>
              <a:t>等效电源</a:t>
            </a:r>
            <a:endParaRPr lang="zh-CN" altLang="en-US" sz="2800" b="1" dirty="0">
              <a:solidFill>
                <a:schemeClr val="accent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5355" name="文本框 55354"/>
          <p:cNvSpPr txBox="1"/>
          <p:nvPr/>
        </p:nvSpPr>
        <p:spPr>
          <a:xfrm>
            <a:off x="1279525" y="5370195"/>
            <a:ext cx="5541963" cy="519113"/>
          </a:xfrm>
          <a:prstGeom prst="rect">
            <a:avLst/>
          </a:prstGeom>
          <a:noFill/>
          <a:ln w="28575">
            <a:noFill/>
          </a:ln>
        </p:spPr>
        <p:txBody>
          <a:bodyPr wrap="none" anchor="t">
            <a:spAutoFit/>
          </a:bodyPr>
          <a:p>
            <a:pPr eaLnBrk="0" hangingPunct="0"/>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注意：“等效”是指对端口外等效</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5356" name="矩形 55355"/>
          <p:cNvSpPr/>
          <p:nvPr/>
        </p:nvSpPr>
        <p:spPr>
          <a:xfrm>
            <a:off x="914400" y="5830570"/>
            <a:ext cx="7467600" cy="987425"/>
          </a:xfrm>
          <a:prstGeom prst="rect">
            <a:avLst/>
          </a:prstGeom>
          <a:noFill/>
          <a:ln w="38100">
            <a:noFill/>
          </a:ln>
        </p:spPr>
        <p:txBody>
          <a:bodyPr>
            <a:spAutoFit/>
          </a:bodyPr>
          <a:p>
            <a:pPr>
              <a:lnSpc>
                <a:spcPct val="105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即用等效电源替代原来的二端网络后，待求支路的电压、电流不变。</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5357"/>
                                        </p:tgtEl>
                                        <p:attrNameLst>
                                          <p:attrName>style.visibility</p:attrName>
                                        </p:attrNameLst>
                                      </p:cBhvr>
                                      <p:to>
                                        <p:strVal val="visible"/>
                                      </p:to>
                                    </p:set>
                                    <p:animEffect transition="in" filter="wipe(down)">
                                      <p:cBhvr>
                                        <p:cTn id="7" dur="500"/>
                                        <p:tgtEl>
                                          <p:spTgt spid="553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359"/>
                                        </p:tgtEl>
                                        <p:attrNameLst>
                                          <p:attrName>style.visibility</p:attrName>
                                        </p:attrNameLst>
                                      </p:cBhvr>
                                      <p:to>
                                        <p:strVal val="visible"/>
                                      </p:to>
                                    </p:set>
                                    <p:animEffect transition="in" filter="wipe(left)">
                                      <p:cBhvr>
                                        <p:cTn id="12" dur="500"/>
                                        <p:tgtEl>
                                          <p:spTgt spid="5535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55327"/>
                                        </p:tgtEl>
                                        <p:attrNameLst>
                                          <p:attrName>style.visibility</p:attrName>
                                        </p:attrNameLst>
                                      </p:cBhvr>
                                      <p:to>
                                        <p:strVal val="visible"/>
                                      </p:to>
                                    </p:set>
                                    <p:animEffect transition="in" filter="barn(outVertical)">
                                      <p:cBhvr>
                                        <p:cTn id="17" dur="500"/>
                                        <p:tgtEl>
                                          <p:spTgt spid="55327"/>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55358"/>
                                        </p:tgtEl>
                                        <p:attrNameLst>
                                          <p:attrName>style.visibility</p:attrName>
                                        </p:attrNameLst>
                                      </p:cBhvr>
                                      <p:to>
                                        <p:strVal val="visible"/>
                                      </p:to>
                                    </p:set>
                                    <p:animEffect transition="in" filter="wipe(down)">
                                      <p:cBhvr>
                                        <p:cTn id="21" dur="500"/>
                                        <p:tgtEl>
                                          <p:spTgt spid="553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5355"/>
                                        </p:tgtEl>
                                        <p:attrNameLst>
                                          <p:attrName>style.visibility</p:attrName>
                                        </p:attrNameLst>
                                      </p:cBhvr>
                                      <p:to>
                                        <p:strVal val="visible"/>
                                      </p:to>
                                    </p:set>
                                    <p:animEffect transition="in" filter="wipe(left)">
                                      <p:cBhvr>
                                        <p:cTn id="26" dur="500"/>
                                        <p:tgtEl>
                                          <p:spTgt spid="553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5356"/>
                                        </p:tgtEl>
                                        <p:attrNameLst>
                                          <p:attrName>style.visibility</p:attrName>
                                        </p:attrNameLst>
                                      </p:cBhvr>
                                      <p:to>
                                        <p:strVal val="visible"/>
                                      </p:to>
                                    </p:set>
                                    <p:animEffect transition="in" filter="wipe(left)">
                                      <p:cBhvr>
                                        <p:cTn id="31" dur="500"/>
                                        <p:tgtEl>
                                          <p:spTgt spid="55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57" grpId="0" bldLvl="0" animBg="1"/>
      <p:bldP spid="55327" grpId="0" bldLvl="0" animBg="1"/>
      <p:bldP spid="55359" grpId="0" bldLvl="0" animBg="1"/>
      <p:bldP spid="55358" grpId="0" bldLvl="0" animBg="1"/>
      <p:bldP spid="55355" grpId="0"/>
      <p:bldP spid="5535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151765" y="770890"/>
            <a:ext cx="8840470" cy="953135"/>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用戴维南定理求图</a:t>
            </a:r>
            <a:r>
              <a:rPr lang="en-US" altLang="zh-CN" sz="2800" b="1">
                <a:solidFill>
                  <a:srgbClr val="C00000"/>
                </a:solidFill>
                <a:latin typeface="Times New Roman" panose="02020603050405020304" pitchFamily="18" charset="0"/>
                <a:cs typeface="Times New Roman" panose="02020603050405020304" pitchFamily="18" charset="0"/>
              </a:rPr>
              <a:t>(a)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所示电路中的电流</a:t>
            </a:r>
            <a:r>
              <a:rPr lang="en-US" altLang="zh-CN" sz="2800" b="1" i="1">
                <a:solidFill>
                  <a:srgbClr val="C00000"/>
                </a:solidFill>
                <a:latin typeface="Times New Roman" panose="02020603050405020304" pitchFamily="18" charset="0"/>
                <a:cs typeface="Times New Roman" panose="02020603050405020304" pitchFamily="18" charset="0"/>
              </a:rPr>
              <a:t>I</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。图中，</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a:t>
            </a:r>
            <a:r>
              <a:rPr lang="en-US" altLang="zh-CN" sz="2800" b="1" i="1">
                <a:solidFill>
                  <a:srgbClr val="C00000"/>
                </a:solidFill>
                <a:latin typeface="Times New Roman" panose="02020603050405020304" pitchFamily="18" charset="0"/>
                <a:cs typeface="Times New Roman" panose="02020603050405020304" pitchFamily="18" charset="0"/>
              </a:rPr>
              <a:t> R</a:t>
            </a:r>
            <a:r>
              <a:rPr lang="en-US" altLang="zh-CN" sz="2800" b="1" baseline="-25000">
                <a:solidFill>
                  <a:srgbClr val="C00000"/>
                </a:solidFill>
                <a:latin typeface="Times New Roman" panose="02020603050405020304" pitchFamily="18" charset="0"/>
                <a:cs typeface="Times New Roman" panose="02020603050405020304" pitchFamily="18" charset="0"/>
              </a:rPr>
              <a:t>2</a:t>
            </a:r>
            <a:r>
              <a:rPr lang="en-US" altLang="zh-CN" sz="2800" b="1">
                <a:solidFill>
                  <a:srgbClr val="C00000"/>
                </a:solidFill>
                <a:latin typeface="Times New Roman" panose="02020603050405020304" pitchFamily="18" charset="0"/>
                <a:cs typeface="Times New Roman" panose="02020603050405020304" pitchFamily="18" charset="0"/>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a:solidFill>
                  <a:srgbClr val="C00000"/>
                </a:solidFill>
                <a:latin typeface="Times New Roman" panose="02020603050405020304" pitchFamily="18" charset="0"/>
                <a:cs typeface="Times New Roman" panose="02020603050405020304" pitchFamily="18" charset="0"/>
              </a:rPr>
              <a:t>=4Ω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1" name="组合 10"/>
          <p:cNvGrpSpPr/>
          <p:nvPr/>
        </p:nvGrpSpPr>
        <p:grpSpPr>
          <a:xfrm>
            <a:off x="151765" y="1724025"/>
            <a:ext cx="3569970" cy="2829560"/>
            <a:chOff x="1509" y="2495"/>
            <a:chExt cx="5622" cy="4456"/>
          </a:xfrm>
        </p:grpSpPr>
        <p:graphicFrame>
          <p:nvGraphicFramePr>
            <p:cNvPr id="10" name="对象 9"/>
            <p:cNvGraphicFramePr/>
            <p:nvPr/>
          </p:nvGraphicFramePr>
          <p:xfrm>
            <a:off x="1509" y="2496"/>
            <a:ext cx="5623" cy="4454"/>
          </p:xfrm>
          <a:graphic>
            <a:graphicData uri="http://schemas.openxmlformats.org/presentationml/2006/ole">
              <mc:AlternateContent xmlns:mc="http://schemas.openxmlformats.org/markup-compatibility/2006">
                <mc:Choice xmlns:v="urn:schemas-microsoft-com:vml" Requires="v">
                  <p:oleObj spid="_x0000_s12" name="" r:id="rId1" imgW="1968500" imgH="1689100" progId="Visio.Drawing.11">
                    <p:embed/>
                  </p:oleObj>
                </mc:Choice>
                <mc:Fallback>
                  <p:oleObj name="" r:id="rId1" imgW="1968500" imgH="1689100" progId="Visio.Drawing.11">
                    <p:embed/>
                    <p:pic>
                      <p:nvPicPr>
                        <p:cNvPr id="0" name="图片 7"/>
                        <p:cNvPicPr/>
                        <p:nvPr/>
                      </p:nvPicPr>
                      <p:blipFill>
                        <a:blip r:embed="rId2"/>
                        <a:stretch>
                          <a:fillRect/>
                        </a:stretch>
                      </p:blipFill>
                      <p:spPr>
                        <a:xfrm>
                          <a:off x="1509" y="2496"/>
                          <a:ext cx="5623" cy="4454"/>
                        </a:xfrm>
                        <a:prstGeom prst="rect">
                          <a:avLst/>
                        </a:prstGeom>
                      </p:spPr>
                    </p:pic>
                  </p:oleObj>
                </mc:Fallback>
              </mc:AlternateContent>
            </a:graphicData>
          </a:graphic>
        </p:graphicFrame>
        <p:sp>
          <p:nvSpPr>
            <p:cNvPr id="55349" name="矩形 55348"/>
            <p:cNvSpPr/>
            <p:nvPr/>
          </p:nvSpPr>
          <p:spPr>
            <a:xfrm>
              <a:off x="1680" y="2495"/>
              <a:ext cx="3886" cy="4456"/>
            </a:xfrm>
            <a:prstGeom prst="rect">
              <a:avLst/>
            </a:prstGeom>
            <a:noFill/>
            <a:ln w="38100" cap="flat" cmpd="sng">
              <a:solidFill>
                <a:schemeClr val="accent2"/>
              </a:solidFill>
              <a:prstDash val="dash"/>
              <a:miter/>
              <a:headEnd type="none" w="med" len="med"/>
              <a:tailEnd type="none" w="med" len="med"/>
            </a:ln>
          </p:spPr>
          <p:txBody>
            <a:bodyPr wrap="none" anchor="ctr"/>
            <a:p>
              <a:pPr algn="ctr"/>
              <a:endParaRPr lang="en-US" altLang="x-none" sz="2800"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grpSp>
        <p:nvGrpSpPr>
          <p:cNvPr id="15" name="组合 14"/>
          <p:cNvGrpSpPr/>
          <p:nvPr/>
        </p:nvGrpSpPr>
        <p:grpSpPr>
          <a:xfrm>
            <a:off x="4394835" y="1725295"/>
            <a:ext cx="3337560" cy="2827020"/>
            <a:chOff x="6178" y="2717"/>
            <a:chExt cx="5256" cy="4452"/>
          </a:xfrm>
        </p:grpSpPr>
        <p:graphicFrame>
          <p:nvGraphicFramePr>
            <p:cNvPr id="13" name="对象 12"/>
            <p:cNvGraphicFramePr/>
            <p:nvPr/>
          </p:nvGraphicFramePr>
          <p:xfrm>
            <a:off x="6178" y="2717"/>
            <a:ext cx="5257" cy="4453"/>
          </p:xfrm>
          <a:graphic>
            <a:graphicData uri="http://schemas.openxmlformats.org/presentationml/2006/ole">
              <mc:AlternateContent xmlns:mc="http://schemas.openxmlformats.org/markup-compatibility/2006">
                <mc:Choice xmlns:v="urn:schemas-microsoft-com:vml" Requires="v">
                  <p:oleObj spid="_x0000_s14" name="" r:id="rId3" imgW="1778000" imgH="1689100" progId="Visio.Drawing.11">
                    <p:embed/>
                  </p:oleObj>
                </mc:Choice>
                <mc:Fallback>
                  <p:oleObj name="" r:id="rId3" imgW="1778000" imgH="1689100" progId="Visio.Drawing.11">
                    <p:embed/>
                    <p:pic>
                      <p:nvPicPr>
                        <p:cNvPr id="0" name="图片 13"/>
                        <p:cNvPicPr/>
                        <p:nvPr/>
                      </p:nvPicPr>
                      <p:blipFill>
                        <a:blip r:embed="rId4"/>
                        <a:stretch>
                          <a:fillRect/>
                        </a:stretch>
                      </p:blipFill>
                      <p:spPr>
                        <a:xfrm>
                          <a:off x="6178" y="2717"/>
                          <a:ext cx="5257" cy="4453"/>
                        </a:xfrm>
                        <a:prstGeom prst="rect">
                          <a:avLst/>
                        </a:prstGeom>
                      </p:spPr>
                    </p:pic>
                  </p:oleObj>
                </mc:Fallback>
              </mc:AlternateContent>
            </a:graphicData>
          </a:graphic>
        </p:graphicFrame>
        <p:sp>
          <p:nvSpPr>
            <p:cNvPr id="56382" name="任意多边形 56381"/>
            <p:cNvSpPr/>
            <p:nvPr/>
          </p:nvSpPr>
          <p:spPr>
            <a:xfrm flipH="1">
              <a:off x="7933" y="4216"/>
              <a:ext cx="713" cy="1750"/>
            </a:xfrm>
            <a:custGeom>
              <a:avLst/>
              <a:gdLst/>
              <a:ahLst/>
              <a:cxnLst/>
              <a:pathLst>
                <a:path w="432" h="957">
                  <a:moveTo>
                    <a:pt x="13" y="368"/>
                  </a:moveTo>
                  <a:cubicBezTo>
                    <a:pt x="30" y="318"/>
                    <a:pt x="61" y="95"/>
                    <a:pt x="116" y="48"/>
                  </a:cubicBezTo>
                  <a:cubicBezTo>
                    <a:pt x="171" y="0"/>
                    <a:pt x="293" y="21"/>
                    <a:pt x="345" y="83"/>
                  </a:cubicBezTo>
                  <a:cubicBezTo>
                    <a:pt x="397" y="145"/>
                    <a:pt x="419" y="303"/>
                    <a:pt x="426" y="422"/>
                  </a:cubicBezTo>
                  <a:cubicBezTo>
                    <a:pt x="432" y="540"/>
                    <a:pt x="418" y="711"/>
                    <a:pt x="387" y="796"/>
                  </a:cubicBezTo>
                  <a:cubicBezTo>
                    <a:pt x="356" y="881"/>
                    <a:pt x="285" y="911"/>
                    <a:pt x="239" y="934"/>
                  </a:cubicBezTo>
                  <a:cubicBezTo>
                    <a:pt x="193" y="957"/>
                    <a:pt x="139" y="945"/>
                    <a:pt x="110" y="934"/>
                  </a:cubicBezTo>
                  <a:cubicBezTo>
                    <a:pt x="81" y="923"/>
                    <a:pt x="82" y="905"/>
                    <a:pt x="64" y="867"/>
                  </a:cubicBezTo>
                  <a:cubicBezTo>
                    <a:pt x="46" y="829"/>
                    <a:pt x="13" y="739"/>
                    <a:pt x="0" y="707"/>
                  </a:cubicBezTo>
                </a:path>
              </a:pathLst>
            </a:custGeom>
            <a:noFill/>
            <a:ln w="38100" cap="flat" cmpd="sng">
              <a:solidFill>
                <a:schemeClr val="accent2">
                  <a:alpha val="100000"/>
                </a:schemeClr>
              </a:solidFill>
              <a:prstDash val="solid"/>
              <a:headEnd type="none" w="med" len="med"/>
              <a:tailEnd type="arrow" w="med" len="med"/>
            </a:ln>
          </p:spPr>
          <p:txBody>
            <a:bodyPr/>
            <a:p>
              <a:pPr algn="ctr"/>
              <a:endParaRPr lang="zh-CN" altLang="en-US"/>
            </a:p>
          </p:txBody>
        </p:sp>
      </p:grpSp>
      <p:sp>
        <p:nvSpPr>
          <p:cNvPr id="56357" name="燕尾形箭头 56356"/>
          <p:cNvSpPr/>
          <p:nvPr/>
        </p:nvSpPr>
        <p:spPr>
          <a:xfrm>
            <a:off x="3722370" y="2938780"/>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6322" name="文本框 56321"/>
          <p:cNvSpPr txBox="1"/>
          <p:nvPr/>
        </p:nvSpPr>
        <p:spPr>
          <a:xfrm>
            <a:off x="179070" y="4638675"/>
            <a:ext cx="670560" cy="521970"/>
          </a:xfrm>
          <a:prstGeom prst="rect">
            <a:avLst/>
          </a:prstGeom>
          <a:noFill/>
          <a:ln w="9525">
            <a:noFill/>
          </a:ln>
        </p:spPr>
        <p:txBody>
          <a:bodyPr wrap="square">
            <a:spAutoFit/>
          </a:bodyPr>
          <a:p>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解：</a:t>
            </a: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endParaRPr lang="en-US" altLang="zh-CN" sz="280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6383" name="文本框 56382"/>
          <p:cNvSpPr txBox="1"/>
          <p:nvPr/>
        </p:nvSpPr>
        <p:spPr>
          <a:xfrm>
            <a:off x="571500" y="6042343"/>
            <a:ext cx="8001000" cy="521970"/>
          </a:xfrm>
          <a:prstGeom prst="rect">
            <a:avLst/>
          </a:prstGeom>
          <a:noFill/>
          <a:ln w="9525">
            <a:noFill/>
          </a:ln>
        </p:spPr>
        <p:txBody>
          <a:bodyPr>
            <a:spAutoFit/>
          </a:bodyPr>
          <a:p>
            <a:r>
              <a:rPr lang="en-US" altLang="zh-CN" sz="2800" b="1" i="1">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a:solidFill>
                  <a:srgbClr val="C00000"/>
                </a:solidFill>
                <a:latin typeface="Times New Roman" panose="02020603050405020304" pitchFamily="18" charset="0"/>
                <a:cs typeface="Times New Roman" panose="02020603050405020304" pitchFamily="18" charset="0"/>
                <a:sym typeface="+mn-ea"/>
              </a:rPr>
              <a:t>OC</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也可用结点电压法、叠加原理等其它方法求。</a:t>
            </a:r>
            <a:endParaRPr lang="zh-CN" altLang="en-US" sz="280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16" name="文本框 15"/>
          <p:cNvSpPr txBox="1"/>
          <p:nvPr/>
        </p:nvSpPr>
        <p:spPr>
          <a:xfrm>
            <a:off x="571500" y="4658995"/>
            <a:ext cx="8420735" cy="1383665"/>
          </a:xfrm>
          <a:prstGeom prst="rect">
            <a:avLst/>
          </a:prstGeom>
          <a:noFill/>
          <a:ln w="9525">
            <a:noFill/>
          </a:ln>
        </p:spPr>
        <p:txBody>
          <a:bodyPr wrap="square">
            <a:spAutoFit/>
          </a:bodyPr>
          <a:p>
            <a:pPr indent="267970"/>
            <a:r>
              <a:rPr lang="en-US" altLang="zh-CN" sz="2800" b="1">
                <a:solidFill>
                  <a:srgbClr val="000000"/>
                </a:solidFill>
                <a:latin typeface="Times New Roman" panose="02020603050405020304" pitchFamily="18" charset="0"/>
                <a:cs typeface="Times New Roman" panose="02020603050405020304" pitchFamily="18" charset="0"/>
              </a:rPr>
              <a:t> </a:t>
            </a: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sym typeface="+mn-ea"/>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求开路电压</a:t>
            </a:r>
            <a:r>
              <a:rPr lang="en-US" altLang="zh-CN" sz="2800" b="1" i="1">
                <a:solidFill>
                  <a:srgbClr val="000000"/>
                </a:solidFill>
                <a:latin typeface="Times New Roman" panose="02020603050405020304" pitchFamily="18" charset="0"/>
                <a:cs typeface="Times New Roman" panose="02020603050405020304" pitchFamily="18" charset="0"/>
              </a:rPr>
              <a:t>U</a:t>
            </a:r>
            <a:r>
              <a:rPr lang="en-US" altLang="zh-CN" sz="2800" b="1" baseline="-25000">
                <a:solidFill>
                  <a:srgbClr val="000000"/>
                </a:solidFill>
                <a:latin typeface="Times New Roman" panose="02020603050405020304" pitchFamily="18" charset="0"/>
                <a:cs typeface="Times New Roman" panose="02020603050405020304" pitchFamily="18" charset="0"/>
              </a:rPr>
              <a:t>0</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：将待求支路电阻</a:t>
            </a:r>
            <a:r>
              <a:rPr lang="en-US" altLang="zh-CN" sz="2800" b="1" i="1">
                <a:solidFill>
                  <a:srgbClr val="000000"/>
                </a:solidFill>
                <a:latin typeface="Times New Roman" panose="02020603050405020304" pitchFamily="18" charset="0"/>
                <a:cs typeface="Times New Roman" panose="02020603050405020304" pitchFamily="18" charset="0"/>
              </a:rPr>
              <a:t>R</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作为负载断开，电路的剩余部分构成有源二端网络，求解网络的开路电压。</a:t>
            </a:r>
            <a:endParaRPr lang="zh-CN" altLang="en-US" sz="2800" b="1"/>
          </a:p>
        </p:txBody>
      </p:sp>
      <p:graphicFrame>
        <p:nvGraphicFramePr>
          <p:cNvPr id="2" name="对象 -2147482422"/>
          <p:cNvGraphicFramePr>
            <a:graphicFrameLocks noChangeAspect="1"/>
          </p:cNvGraphicFramePr>
          <p:nvPr/>
        </p:nvGraphicFramePr>
        <p:xfrm>
          <a:off x="2463165" y="5561965"/>
          <a:ext cx="3498850" cy="563880"/>
        </p:xfrm>
        <a:graphic>
          <a:graphicData uri="http://schemas.openxmlformats.org/presentationml/2006/ole">
            <mc:AlternateContent xmlns:mc="http://schemas.openxmlformats.org/markup-compatibility/2006">
              <mc:Choice xmlns:v="urn:schemas-microsoft-com:vml" Requires="v">
                <p:oleObj spid="_x0000_s17" name="" r:id="rId5" imgW="1498600" imgH="241300" progId="Equation.DSMT4">
                  <p:embed/>
                </p:oleObj>
              </mc:Choice>
              <mc:Fallback>
                <p:oleObj name="" r:id="rId5" imgW="1498600" imgH="241300" progId="Equation.DSMT4">
                  <p:embed/>
                  <p:pic>
                    <p:nvPicPr>
                      <p:cNvPr id="0" name="图片 16"/>
                      <p:cNvPicPr/>
                      <p:nvPr/>
                    </p:nvPicPr>
                    <p:blipFill>
                      <a:blip r:embed="rId6"/>
                      <a:stretch>
                        <a:fillRect/>
                      </a:stretch>
                    </p:blipFill>
                    <p:spPr>
                      <a:xfrm>
                        <a:off x="2463165" y="5561965"/>
                        <a:ext cx="3498850" cy="56388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57"/>
                                        </p:tgtEl>
                                        <p:attrNameLst>
                                          <p:attrName>style.visibility</p:attrName>
                                        </p:attrNameLst>
                                      </p:cBhvr>
                                      <p:to>
                                        <p:strVal val="visible"/>
                                      </p:to>
                                    </p:set>
                                    <p:animEffect transition="in" filter="wipe(left)">
                                      <p:cBhvr>
                                        <p:cTn id="7" dur="500"/>
                                        <p:tgtEl>
                                          <p:spTgt spid="563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6322"/>
                                        </p:tgtEl>
                                        <p:attrNameLst>
                                          <p:attrName>style.visibility</p:attrName>
                                        </p:attrNameLst>
                                      </p:cBhvr>
                                      <p:to>
                                        <p:strVal val="visible"/>
                                      </p:to>
                                    </p:set>
                                    <p:anim calcmode="lin" valueType="num">
                                      <p:cBhvr additive="base">
                                        <p:cTn id="16" dur="500" fill="hold"/>
                                        <p:tgtEl>
                                          <p:spTgt spid="56322"/>
                                        </p:tgtEl>
                                        <p:attrNameLst>
                                          <p:attrName>ppt_x</p:attrName>
                                        </p:attrNameLst>
                                      </p:cBhvr>
                                      <p:tavLst>
                                        <p:tav tm="0">
                                          <p:val>
                                            <p:strVal val="#ppt_x"/>
                                          </p:val>
                                        </p:tav>
                                        <p:tav tm="100000">
                                          <p:val>
                                            <p:strVal val="#ppt_x"/>
                                          </p:val>
                                        </p:tav>
                                      </p:tavLst>
                                    </p:anim>
                                    <p:anim calcmode="lin" valueType="num">
                                      <p:cBhvr additive="base">
                                        <p:cTn id="17" dur="500" fill="hold"/>
                                        <p:tgtEl>
                                          <p:spTgt spid="5632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383"/>
                                        </p:tgtEl>
                                        <p:attrNameLst>
                                          <p:attrName>style.visibility</p:attrName>
                                        </p:attrNameLst>
                                      </p:cBhvr>
                                      <p:to>
                                        <p:strVal val="visible"/>
                                      </p:to>
                                    </p:set>
                                    <p:animEffect transition="in" filter="wipe(left)">
                                      <p:cBhvr>
                                        <p:cTn id="28" dur="500"/>
                                        <p:tgtEl>
                                          <p:spTgt spid="56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57" grpId="0" bldLvl="0" animBg="1"/>
      <p:bldP spid="56383" grpId="0"/>
      <p:bldP spid="16" grpId="0"/>
      <p:bldP spid="563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pSp>
        <p:nvGrpSpPr>
          <p:cNvPr id="11" name="组合 10"/>
          <p:cNvGrpSpPr/>
          <p:nvPr/>
        </p:nvGrpSpPr>
        <p:grpSpPr>
          <a:xfrm>
            <a:off x="151765" y="1724025"/>
            <a:ext cx="3569970" cy="2829560"/>
            <a:chOff x="1509" y="2495"/>
            <a:chExt cx="5622" cy="4456"/>
          </a:xfrm>
        </p:grpSpPr>
        <p:graphicFrame>
          <p:nvGraphicFramePr>
            <p:cNvPr id="10" name="对象 9"/>
            <p:cNvGraphicFramePr/>
            <p:nvPr/>
          </p:nvGraphicFramePr>
          <p:xfrm>
            <a:off x="1509" y="2496"/>
            <a:ext cx="5623" cy="4454"/>
          </p:xfrm>
          <a:graphic>
            <a:graphicData uri="http://schemas.openxmlformats.org/presentationml/2006/ole">
              <mc:AlternateContent xmlns:mc="http://schemas.openxmlformats.org/markup-compatibility/2006">
                <mc:Choice xmlns:v="urn:schemas-microsoft-com:vml" Requires="v">
                  <p:oleObj spid="_x0000_s12" name="" r:id="rId1" imgW="1968500" imgH="1689100" progId="Visio.Drawing.11">
                    <p:embed/>
                  </p:oleObj>
                </mc:Choice>
                <mc:Fallback>
                  <p:oleObj name="" r:id="rId1" imgW="1968500" imgH="1689100" progId="Visio.Drawing.11">
                    <p:embed/>
                    <p:pic>
                      <p:nvPicPr>
                        <p:cNvPr id="0" name="图片 7"/>
                        <p:cNvPicPr/>
                        <p:nvPr/>
                      </p:nvPicPr>
                      <p:blipFill>
                        <a:blip r:embed="rId2"/>
                        <a:stretch>
                          <a:fillRect/>
                        </a:stretch>
                      </p:blipFill>
                      <p:spPr>
                        <a:xfrm>
                          <a:off x="1509" y="2496"/>
                          <a:ext cx="5623" cy="4454"/>
                        </a:xfrm>
                        <a:prstGeom prst="rect">
                          <a:avLst/>
                        </a:prstGeom>
                      </p:spPr>
                    </p:pic>
                  </p:oleObj>
                </mc:Fallback>
              </mc:AlternateContent>
            </a:graphicData>
          </a:graphic>
        </p:graphicFrame>
        <p:sp>
          <p:nvSpPr>
            <p:cNvPr id="55349" name="矩形 55348"/>
            <p:cNvSpPr/>
            <p:nvPr/>
          </p:nvSpPr>
          <p:spPr>
            <a:xfrm>
              <a:off x="1680" y="2495"/>
              <a:ext cx="3886" cy="4456"/>
            </a:xfrm>
            <a:prstGeom prst="rect">
              <a:avLst/>
            </a:prstGeom>
            <a:noFill/>
            <a:ln w="38100" cap="flat" cmpd="sng">
              <a:solidFill>
                <a:schemeClr val="accent2"/>
              </a:solidFill>
              <a:prstDash val="dash"/>
              <a:miter/>
              <a:headEnd type="none" w="med" len="med"/>
              <a:tailEnd type="none" w="med" len="med"/>
            </a:ln>
          </p:spPr>
          <p:txBody>
            <a:bodyPr wrap="none" anchor="ctr"/>
            <a:p>
              <a:pPr algn="ctr"/>
              <a:endParaRPr lang="en-US" altLang="x-none" sz="2800"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
        <p:nvSpPr>
          <p:cNvPr id="56357" name="燕尾形箭头 56356"/>
          <p:cNvSpPr/>
          <p:nvPr/>
        </p:nvSpPr>
        <p:spPr>
          <a:xfrm>
            <a:off x="3722370" y="2938780"/>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7346" name="文本框 57345"/>
          <p:cNvSpPr txBox="1"/>
          <p:nvPr/>
        </p:nvSpPr>
        <p:spPr>
          <a:xfrm>
            <a:off x="151765" y="4553585"/>
            <a:ext cx="8965565" cy="1038860"/>
          </a:xfrm>
          <a:prstGeom prst="rect">
            <a:avLst/>
          </a:prstGeom>
          <a:noFill/>
          <a:ln w="9525">
            <a:noFill/>
          </a:ln>
        </p:spPr>
        <p:txBody>
          <a:bodyPr wrap="square">
            <a:spAutoFit/>
          </a:bodyPr>
          <a:p>
            <a:pPr>
              <a:lnSpc>
                <a:spcPct val="110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解：</a:t>
            </a: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(2)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求等效电源的内阻</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10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除去所有电源</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理想电压源短路，理想电流源开路</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5" name="对象 4"/>
          <p:cNvGraphicFramePr/>
          <p:nvPr/>
        </p:nvGraphicFramePr>
        <p:xfrm>
          <a:off x="4436745" y="1724025"/>
          <a:ext cx="3090545" cy="2830195"/>
        </p:xfrm>
        <a:graphic>
          <a:graphicData uri="http://schemas.openxmlformats.org/presentationml/2006/ole">
            <mc:AlternateContent xmlns:mc="http://schemas.openxmlformats.org/markup-compatibility/2006">
              <mc:Choice xmlns:v="urn:schemas-microsoft-com:vml" Requires="v">
                <p:oleObj spid="_x0000_s6" name="" r:id="rId3" imgW="1562100" imgH="1689100" progId="Visio.Drawing.11">
                  <p:embed/>
                </p:oleObj>
              </mc:Choice>
              <mc:Fallback>
                <p:oleObj name="" r:id="rId3" imgW="1562100" imgH="1689100" progId="Visio.Drawing.11">
                  <p:embed/>
                  <p:pic>
                    <p:nvPicPr>
                      <p:cNvPr id="0" name="图片 5"/>
                      <p:cNvPicPr/>
                      <p:nvPr/>
                    </p:nvPicPr>
                    <p:blipFill>
                      <a:blip r:embed="rId4"/>
                      <a:stretch>
                        <a:fillRect/>
                      </a:stretch>
                    </p:blipFill>
                    <p:spPr>
                      <a:xfrm>
                        <a:off x="4436745" y="1724025"/>
                        <a:ext cx="3090545" cy="2830195"/>
                      </a:xfrm>
                      <a:prstGeom prst="rect">
                        <a:avLst/>
                      </a:prstGeom>
                    </p:spPr>
                  </p:pic>
                </p:oleObj>
              </mc:Fallback>
            </mc:AlternateContent>
          </a:graphicData>
        </a:graphic>
      </p:graphicFrame>
      <p:sp>
        <p:nvSpPr>
          <p:cNvPr id="7" name="文本框 6"/>
          <p:cNvSpPr txBox="1"/>
          <p:nvPr/>
        </p:nvSpPr>
        <p:spPr>
          <a:xfrm>
            <a:off x="2727960" y="5592445"/>
            <a:ext cx="2117090" cy="521970"/>
          </a:xfrm>
          <a:prstGeom prst="rect">
            <a:avLst/>
          </a:prstGeom>
          <a:noFill/>
          <a:ln w="9525">
            <a:noFill/>
          </a:ln>
        </p:spPr>
        <p:txBody>
          <a:bodyPr wrap="square">
            <a:spAutoFit/>
          </a:bodyPr>
          <a:p>
            <a:pPr indent="0" algn="ctr"/>
            <a:r>
              <a:rPr lang="en-US" altLang="zh-CN" sz="2800" b="0" i="1">
                <a:solidFill>
                  <a:srgbClr val="000000"/>
                </a:solidFill>
                <a:latin typeface="Times New Roman" panose="02020603050405020304" pitchFamily="18" charset="0"/>
                <a:cs typeface="Times New Roman" panose="02020603050405020304" pitchFamily="18" charset="0"/>
              </a:rPr>
              <a:t>R</a:t>
            </a:r>
            <a:r>
              <a:rPr lang="en-US" altLang="zh-CN" sz="2800" b="0" baseline="-25000">
                <a:solidFill>
                  <a:srgbClr val="000000"/>
                </a:solidFill>
                <a:latin typeface="Times New Roman" panose="02020603050405020304" pitchFamily="18" charset="0"/>
                <a:cs typeface="Times New Roman" panose="02020603050405020304" pitchFamily="18" charset="0"/>
              </a:rPr>
              <a:t>0</a:t>
            </a:r>
            <a:r>
              <a:rPr lang="en-US" altLang="zh-CN" sz="2800" b="0">
                <a:solidFill>
                  <a:srgbClr val="000000"/>
                </a:solidFill>
                <a:latin typeface="Times New Roman" panose="02020603050405020304" pitchFamily="18" charset="0"/>
                <a:cs typeface="Times New Roman" panose="02020603050405020304" pitchFamily="18" charset="0"/>
              </a:rPr>
              <a:t>=</a:t>
            </a:r>
            <a:r>
              <a:rPr lang="en-US" altLang="zh-CN" sz="2800" b="0" i="1">
                <a:solidFill>
                  <a:srgbClr val="000000"/>
                </a:solidFill>
                <a:latin typeface="Times New Roman" panose="02020603050405020304" pitchFamily="18" charset="0"/>
                <a:cs typeface="Times New Roman" panose="02020603050405020304" pitchFamily="18" charset="0"/>
              </a:rPr>
              <a:t>R</a:t>
            </a:r>
            <a:r>
              <a:rPr lang="en-US" altLang="zh-CN" sz="2800" b="0" baseline="-25000">
                <a:solidFill>
                  <a:srgbClr val="000000"/>
                </a:solidFill>
                <a:latin typeface="Times New Roman" panose="02020603050405020304" pitchFamily="18" charset="0"/>
                <a:cs typeface="Times New Roman" panose="02020603050405020304" pitchFamily="18" charset="0"/>
              </a:rPr>
              <a:t>1</a:t>
            </a:r>
            <a:r>
              <a:rPr lang="en-US" altLang="zh-CN" sz="2800" b="0">
                <a:solidFill>
                  <a:srgbClr val="000000"/>
                </a:solidFill>
                <a:latin typeface="Times New Roman" panose="02020603050405020304" pitchFamily="18" charset="0"/>
                <a:cs typeface="Times New Roman" panose="02020603050405020304" pitchFamily="18" charset="0"/>
              </a:rPr>
              <a:t>=4Ω</a:t>
            </a:r>
            <a:endParaRPr lang="zh-CN" altLang="en-US" sz="2800"/>
          </a:p>
        </p:txBody>
      </p:sp>
      <p:sp>
        <p:nvSpPr>
          <p:cNvPr id="2" name="文本框 1"/>
          <p:cNvSpPr txBox="1"/>
          <p:nvPr/>
        </p:nvSpPr>
        <p:spPr>
          <a:xfrm>
            <a:off x="278765" y="754380"/>
            <a:ext cx="8840470" cy="953135"/>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用戴维南定理求图</a:t>
            </a:r>
            <a:r>
              <a:rPr lang="en-US" altLang="zh-CN" sz="2800" b="1">
                <a:solidFill>
                  <a:srgbClr val="C00000"/>
                </a:solidFill>
                <a:latin typeface="Times New Roman" panose="02020603050405020304" pitchFamily="18" charset="0"/>
                <a:cs typeface="Times New Roman" panose="02020603050405020304" pitchFamily="18" charset="0"/>
              </a:rPr>
              <a:t>(a)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所示电路中的电流</a:t>
            </a:r>
            <a:r>
              <a:rPr lang="en-US" altLang="zh-CN" sz="2800" b="1" i="1">
                <a:solidFill>
                  <a:srgbClr val="C00000"/>
                </a:solidFill>
                <a:latin typeface="Times New Roman" panose="02020603050405020304" pitchFamily="18" charset="0"/>
                <a:cs typeface="Times New Roman" panose="02020603050405020304" pitchFamily="18" charset="0"/>
              </a:rPr>
              <a:t>I</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。图中，</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a:t>
            </a:r>
            <a:r>
              <a:rPr lang="en-US" altLang="zh-CN" sz="2800" b="1" i="1">
                <a:solidFill>
                  <a:srgbClr val="C00000"/>
                </a:solidFill>
                <a:latin typeface="Times New Roman" panose="02020603050405020304" pitchFamily="18" charset="0"/>
                <a:cs typeface="Times New Roman" panose="02020603050405020304" pitchFamily="18" charset="0"/>
              </a:rPr>
              <a:t> R</a:t>
            </a:r>
            <a:r>
              <a:rPr lang="en-US" altLang="zh-CN" sz="2800" b="1" baseline="-25000">
                <a:solidFill>
                  <a:srgbClr val="C00000"/>
                </a:solidFill>
                <a:latin typeface="Times New Roman" panose="02020603050405020304" pitchFamily="18" charset="0"/>
                <a:cs typeface="Times New Roman" panose="02020603050405020304" pitchFamily="18" charset="0"/>
              </a:rPr>
              <a:t>2</a:t>
            </a:r>
            <a:r>
              <a:rPr lang="en-US" altLang="zh-CN" sz="2800" b="1">
                <a:solidFill>
                  <a:srgbClr val="C00000"/>
                </a:solidFill>
                <a:latin typeface="Times New Roman" panose="02020603050405020304" pitchFamily="18" charset="0"/>
                <a:cs typeface="Times New Roman" panose="02020603050405020304" pitchFamily="18" charset="0"/>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a:solidFill>
                  <a:srgbClr val="C00000"/>
                </a:solidFill>
                <a:latin typeface="Times New Roman" panose="02020603050405020304" pitchFamily="18" charset="0"/>
                <a:cs typeface="Times New Roman" panose="02020603050405020304" pitchFamily="18" charset="0"/>
              </a:rPr>
              <a:t>=4Ω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57"/>
                                        </p:tgtEl>
                                        <p:attrNameLst>
                                          <p:attrName>style.visibility</p:attrName>
                                        </p:attrNameLst>
                                      </p:cBhvr>
                                      <p:to>
                                        <p:strVal val="visible"/>
                                      </p:to>
                                    </p:set>
                                    <p:animEffect transition="in" filter="wipe(left)">
                                      <p:cBhvr>
                                        <p:cTn id="7" dur="500"/>
                                        <p:tgtEl>
                                          <p:spTgt spid="5635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7346">
                                            <p:txEl>
                                              <p:charRg st="0" end="25"/>
                                            </p:txEl>
                                          </p:spTgt>
                                        </p:tgtEl>
                                        <p:attrNameLst>
                                          <p:attrName>style.visibility</p:attrName>
                                        </p:attrNameLst>
                                      </p:cBhvr>
                                      <p:to>
                                        <p:strVal val="visible"/>
                                      </p:to>
                                    </p:set>
                                    <p:animEffect transition="in" filter="wipe(left)">
                                      <p:cBhvr>
                                        <p:cTn id="11" dur="500"/>
                                        <p:tgtEl>
                                          <p:spTgt spid="57346">
                                            <p:txEl>
                                              <p:charRg st="0" end="25"/>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346">
                                            <p:txEl>
                                              <p:charRg st="25" end="56"/>
                                            </p:txEl>
                                          </p:spTgt>
                                        </p:tgtEl>
                                        <p:attrNameLst>
                                          <p:attrName>style.visibility</p:attrName>
                                        </p:attrNameLst>
                                      </p:cBhvr>
                                      <p:to>
                                        <p:strVal val="visible"/>
                                      </p:to>
                                    </p:set>
                                    <p:animEffect transition="in" filter="wipe(left)">
                                      <p:cBhvr>
                                        <p:cTn id="15" dur="500"/>
                                        <p:tgtEl>
                                          <p:spTgt spid="57346">
                                            <p:txEl>
                                              <p:charRg st="25" end="5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57" grpId="0" bldLvl="0" animBg="1"/>
      <p:bldP spid="57346" grpId="0" advAuto="1000" build="p"/>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9" name="对象 8"/>
          <p:cNvGraphicFramePr/>
          <p:nvPr/>
        </p:nvGraphicFramePr>
        <p:xfrm>
          <a:off x="5180330" y="1585595"/>
          <a:ext cx="2940050" cy="2826385"/>
        </p:xfrm>
        <a:graphic>
          <a:graphicData uri="http://schemas.openxmlformats.org/presentationml/2006/ole">
            <mc:AlternateContent xmlns:mc="http://schemas.openxmlformats.org/markup-compatibility/2006">
              <mc:Choice xmlns:v="urn:schemas-microsoft-com:vml" Requires="v">
                <p:oleObj spid="_x0000_s10" name="" r:id="rId1" imgW="1244600" imgH="1701800" progId="Visio.Drawing.11">
                  <p:embed/>
                </p:oleObj>
              </mc:Choice>
              <mc:Fallback>
                <p:oleObj name="" r:id="rId1" imgW="1244600" imgH="1701800" progId="Visio.Drawing.11">
                  <p:embed/>
                  <p:pic>
                    <p:nvPicPr>
                      <p:cNvPr id="0" name="图片 9"/>
                      <p:cNvPicPr/>
                      <p:nvPr/>
                    </p:nvPicPr>
                    <p:blipFill>
                      <a:blip r:embed="rId2"/>
                      <a:stretch>
                        <a:fillRect/>
                      </a:stretch>
                    </p:blipFill>
                    <p:spPr>
                      <a:xfrm>
                        <a:off x="5180330" y="1585595"/>
                        <a:ext cx="2940050" cy="2826385"/>
                      </a:xfrm>
                      <a:prstGeom prst="rect">
                        <a:avLst/>
                      </a:prstGeom>
                    </p:spPr>
                  </p:pic>
                </p:oleObj>
              </mc:Fallback>
            </mc:AlternateContent>
          </a:graphicData>
        </a:graphic>
      </p:graphicFrame>
      <p:grpSp>
        <p:nvGrpSpPr>
          <p:cNvPr id="11" name="组合 10"/>
          <p:cNvGrpSpPr/>
          <p:nvPr/>
        </p:nvGrpSpPr>
        <p:grpSpPr>
          <a:xfrm>
            <a:off x="958215" y="1584325"/>
            <a:ext cx="3569970" cy="2829560"/>
            <a:chOff x="1509" y="2495"/>
            <a:chExt cx="5622" cy="4456"/>
          </a:xfrm>
        </p:grpSpPr>
        <p:graphicFrame>
          <p:nvGraphicFramePr>
            <p:cNvPr id="7" name="对象 6"/>
            <p:cNvGraphicFramePr/>
            <p:nvPr/>
          </p:nvGraphicFramePr>
          <p:xfrm>
            <a:off x="1509" y="2496"/>
            <a:ext cx="5623" cy="4454"/>
          </p:xfrm>
          <a:graphic>
            <a:graphicData uri="http://schemas.openxmlformats.org/presentationml/2006/ole">
              <mc:AlternateContent xmlns:mc="http://schemas.openxmlformats.org/markup-compatibility/2006">
                <mc:Choice xmlns:v="urn:schemas-microsoft-com:vml" Requires="v">
                  <p:oleObj spid="_x0000_s8" name="" r:id="rId3" imgW="1968500" imgH="1689100" progId="Visio.Drawing.11">
                    <p:embed/>
                  </p:oleObj>
                </mc:Choice>
                <mc:Fallback>
                  <p:oleObj name="" r:id="rId3" imgW="1968500" imgH="1689100" progId="Visio.Drawing.11">
                    <p:embed/>
                    <p:pic>
                      <p:nvPicPr>
                        <p:cNvPr id="0" name="图片 7"/>
                        <p:cNvPicPr/>
                        <p:nvPr/>
                      </p:nvPicPr>
                      <p:blipFill>
                        <a:blip r:embed="rId4"/>
                        <a:stretch>
                          <a:fillRect/>
                        </a:stretch>
                      </p:blipFill>
                      <p:spPr>
                        <a:xfrm>
                          <a:off x="1509" y="2496"/>
                          <a:ext cx="5623" cy="4454"/>
                        </a:xfrm>
                        <a:prstGeom prst="rect">
                          <a:avLst/>
                        </a:prstGeom>
                      </p:spPr>
                    </p:pic>
                  </p:oleObj>
                </mc:Fallback>
              </mc:AlternateContent>
            </a:graphicData>
          </a:graphic>
        </p:graphicFrame>
        <p:sp>
          <p:nvSpPr>
            <p:cNvPr id="55349" name="矩形 55348"/>
            <p:cNvSpPr/>
            <p:nvPr/>
          </p:nvSpPr>
          <p:spPr>
            <a:xfrm>
              <a:off x="1680" y="2495"/>
              <a:ext cx="3886" cy="4456"/>
            </a:xfrm>
            <a:prstGeom prst="rect">
              <a:avLst/>
            </a:prstGeom>
            <a:noFill/>
            <a:ln w="38100" cap="flat" cmpd="sng">
              <a:solidFill>
                <a:schemeClr val="accent2"/>
              </a:solidFill>
              <a:prstDash val="dash"/>
              <a:miter/>
              <a:headEnd type="none" w="med" len="med"/>
              <a:tailEnd type="none" w="med" len="med"/>
            </a:ln>
          </p:spPr>
          <p:txBody>
            <a:bodyPr wrap="none" anchor="ctr"/>
            <a:p>
              <a:pPr algn="ctr"/>
              <a:endParaRPr lang="en-US" altLang="x-none" sz="2800"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
        <p:nvSpPr>
          <p:cNvPr id="55359" name="燕尾形箭头 55358"/>
          <p:cNvSpPr/>
          <p:nvPr/>
        </p:nvSpPr>
        <p:spPr>
          <a:xfrm>
            <a:off x="4646930" y="2113280"/>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8370" name="文本框 58369"/>
          <p:cNvSpPr txBox="1"/>
          <p:nvPr/>
        </p:nvSpPr>
        <p:spPr>
          <a:xfrm>
            <a:off x="457200" y="4545330"/>
            <a:ext cx="8392795" cy="521970"/>
          </a:xfrm>
          <a:prstGeom prst="rect">
            <a:avLst/>
          </a:prstGeom>
          <a:noFill/>
          <a:ln w="9525">
            <a:noFill/>
          </a:ln>
        </p:spPr>
        <p:txBody>
          <a:bodyPr wrap="square">
            <a:spAutoFit/>
          </a:bodyPr>
          <a:p>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解：</a:t>
            </a: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(3)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画出等效电路，</a:t>
            </a: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sym typeface="+mn-ea"/>
              </a:rPr>
              <a:t>接入负载R支路，</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求电流</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zh-CN" altLang="en-US" sz="2800" b="1" i="1">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2" name="对象 -2147482421"/>
          <p:cNvGraphicFramePr>
            <a:graphicFrameLocks noChangeAspect="1"/>
          </p:cNvGraphicFramePr>
          <p:nvPr/>
        </p:nvGraphicFramePr>
        <p:xfrm>
          <a:off x="2764155" y="5067300"/>
          <a:ext cx="3520440" cy="949325"/>
        </p:xfrm>
        <a:graphic>
          <a:graphicData uri="http://schemas.openxmlformats.org/presentationml/2006/ole">
            <mc:AlternateContent xmlns:mc="http://schemas.openxmlformats.org/markup-compatibility/2006">
              <mc:Choice xmlns:v="urn:schemas-microsoft-com:vml" Requires="v">
                <p:oleObj spid="_x0000_s3076" name="" r:id="rId5" imgW="1612900" imgH="431800" progId="Equation.DSMT4">
                  <p:embed/>
                </p:oleObj>
              </mc:Choice>
              <mc:Fallback>
                <p:oleObj name="" r:id="rId5" imgW="1612900" imgH="431800" progId="Equation.DSMT4">
                  <p:embed/>
                  <p:pic>
                    <p:nvPicPr>
                      <p:cNvPr id="0" name="图片 3075"/>
                      <p:cNvPicPr/>
                      <p:nvPr/>
                    </p:nvPicPr>
                    <p:blipFill>
                      <a:blip r:embed="rId6"/>
                      <a:stretch>
                        <a:fillRect/>
                      </a:stretch>
                    </p:blipFill>
                    <p:spPr>
                      <a:xfrm>
                        <a:off x="2764155" y="5067300"/>
                        <a:ext cx="3520440" cy="949325"/>
                      </a:xfrm>
                      <a:prstGeom prst="rect">
                        <a:avLst/>
                      </a:prstGeom>
                      <a:noFill/>
                      <a:ln w="38100">
                        <a:noFill/>
                        <a:miter/>
                      </a:ln>
                    </p:spPr>
                  </p:pic>
                </p:oleObj>
              </mc:Fallback>
            </mc:AlternateContent>
          </a:graphicData>
        </a:graphic>
      </p:graphicFrame>
      <p:sp>
        <p:nvSpPr>
          <p:cNvPr id="5" name="文本框 4"/>
          <p:cNvSpPr txBox="1"/>
          <p:nvPr/>
        </p:nvSpPr>
        <p:spPr>
          <a:xfrm>
            <a:off x="278765" y="682625"/>
            <a:ext cx="8840470" cy="953135"/>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用戴维南定理求图</a:t>
            </a:r>
            <a:r>
              <a:rPr lang="en-US" altLang="zh-CN" sz="2800" b="1">
                <a:solidFill>
                  <a:srgbClr val="C00000"/>
                </a:solidFill>
                <a:latin typeface="Times New Roman" panose="02020603050405020304" pitchFamily="18" charset="0"/>
                <a:cs typeface="Times New Roman" panose="02020603050405020304" pitchFamily="18" charset="0"/>
              </a:rPr>
              <a:t>(a)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所示电路中的电流</a:t>
            </a:r>
            <a:r>
              <a:rPr lang="en-US" altLang="zh-CN" sz="2800" b="1" i="1">
                <a:solidFill>
                  <a:srgbClr val="C00000"/>
                </a:solidFill>
                <a:latin typeface="Times New Roman" panose="02020603050405020304" pitchFamily="18" charset="0"/>
                <a:cs typeface="Times New Roman" panose="02020603050405020304" pitchFamily="18" charset="0"/>
              </a:rPr>
              <a:t>I</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。图中，</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a:t>
            </a:r>
            <a:r>
              <a:rPr lang="en-US" altLang="zh-CN" sz="2800" b="1" i="1">
                <a:solidFill>
                  <a:srgbClr val="C00000"/>
                </a:solidFill>
                <a:latin typeface="Times New Roman" panose="02020603050405020304" pitchFamily="18" charset="0"/>
                <a:cs typeface="Times New Roman" panose="02020603050405020304" pitchFamily="18" charset="0"/>
              </a:rPr>
              <a:t> R</a:t>
            </a:r>
            <a:r>
              <a:rPr lang="en-US" altLang="zh-CN" sz="2800" b="1" baseline="-25000">
                <a:solidFill>
                  <a:srgbClr val="C00000"/>
                </a:solidFill>
                <a:latin typeface="Times New Roman" panose="02020603050405020304" pitchFamily="18" charset="0"/>
                <a:cs typeface="Times New Roman" panose="02020603050405020304" pitchFamily="18" charset="0"/>
              </a:rPr>
              <a:t>2</a:t>
            </a:r>
            <a:r>
              <a:rPr lang="en-US" altLang="zh-CN" sz="2800" b="1">
                <a:solidFill>
                  <a:srgbClr val="C00000"/>
                </a:solidFill>
                <a:latin typeface="Times New Roman" panose="02020603050405020304" pitchFamily="18" charset="0"/>
                <a:cs typeface="Times New Roman" panose="02020603050405020304" pitchFamily="18" charset="0"/>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a:solidFill>
                  <a:srgbClr val="C00000"/>
                </a:solidFill>
                <a:latin typeface="Times New Roman" panose="02020603050405020304" pitchFamily="18" charset="0"/>
                <a:cs typeface="Times New Roman" panose="02020603050405020304" pitchFamily="18" charset="0"/>
              </a:rPr>
              <a:t>=4Ω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359"/>
                                        </p:tgtEl>
                                        <p:attrNameLst>
                                          <p:attrName>style.visibility</p:attrName>
                                        </p:attrNameLst>
                                      </p:cBhvr>
                                      <p:to>
                                        <p:strVal val="visible"/>
                                      </p:to>
                                    </p:set>
                                    <p:animEffect transition="in" filter="wipe(left)">
                                      <p:cBhvr>
                                        <p:cTn id="7" dur="500"/>
                                        <p:tgtEl>
                                          <p:spTgt spid="553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370">
                                            <p:txEl>
                                              <p:charRg st="0" end="19"/>
                                            </p:txEl>
                                          </p:spTgt>
                                        </p:tgtEl>
                                        <p:attrNameLst>
                                          <p:attrName>style.visibility</p:attrName>
                                        </p:attrNameLst>
                                      </p:cBhvr>
                                      <p:to>
                                        <p:strVal val="visible"/>
                                      </p:to>
                                    </p:set>
                                    <p:animEffect transition="in" filter="wipe(left)">
                                      <p:cBhvr>
                                        <p:cTn id="11" dur="500"/>
                                        <p:tgtEl>
                                          <p:spTgt spid="58370">
                                            <p:txEl>
                                              <p:charRg st="0" end="19"/>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59" grpId="0" bldLvl="0" animBg="1"/>
      <p:bldP spid="58370" grpId="0" advAuto="100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64514" name="标题 64513"/>
          <p:cNvSpPr/>
          <p:nvPr>
            <p:ph type="ctrTitle"/>
          </p:nvPr>
        </p:nvSpPr>
        <p:spPr>
          <a:xfrm>
            <a:off x="533400" y="582930"/>
            <a:ext cx="3200400" cy="609600"/>
          </a:xfrm>
          <a:noFill/>
          <a:ln>
            <a:noFill/>
          </a:ln>
        </p:spPr>
        <p:txBody>
          <a:bodyPr anchor="t"/>
          <a:p>
            <a:pPr algn="l" defTabSz="914400">
              <a:buSzPct val="100000"/>
            </a:pPr>
            <a:r>
              <a:rPr lang="en-US" altLang="zh-CN" sz="3200" b="1" kern="1200" baseline="0" dirty="0">
                <a:solidFill>
                  <a:srgbClr val="000099"/>
                </a:solidFill>
                <a:effectLst>
                  <a:outerShdw blurRad="38100" dist="38100" dir="2700000">
                    <a:srgbClr val="C0C0C0"/>
                  </a:outerShdw>
                </a:effectLst>
                <a:latin typeface="楷体_GB2312" pitchFamily="49" charset="-122"/>
                <a:ea typeface="楷体_GB2312" pitchFamily="49" charset="-122"/>
              </a:rPr>
              <a:t> </a:t>
            </a:r>
            <a:r>
              <a:rPr lang="zh-CN" altLang="en-US" sz="3200" b="1" kern="1200" baseline="0" dirty="0">
                <a:solidFill>
                  <a:srgbClr val="000099"/>
                </a:solidFill>
                <a:effectLst>
                  <a:outerShdw blurRad="38100" dist="38100" dir="2700000">
                    <a:srgbClr val="C0C0C0"/>
                  </a:outerShdw>
                </a:effectLst>
                <a:latin typeface="楷体_GB2312" pitchFamily="49" charset="-122"/>
                <a:ea typeface="楷体_GB2312" pitchFamily="49" charset="-122"/>
              </a:rPr>
              <a:t>诺顿定理</a:t>
            </a:r>
            <a:endParaRPr lang="zh-CN" altLang="en-US" sz="3200" b="1" kern="1200" baseline="0">
              <a:solidFill>
                <a:srgbClr val="000099"/>
              </a:solidFill>
              <a:effectLst>
                <a:outerShdw blurRad="38100" dist="38100" dir="2700000">
                  <a:srgbClr val="C0C0C0"/>
                </a:outerShdw>
              </a:effectLst>
              <a:latin typeface="楷体_GB2312" pitchFamily="49" charset="-122"/>
              <a:ea typeface="楷体_GB2312" pitchFamily="49" charset="-122"/>
            </a:endParaRPr>
          </a:p>
        </p:txBody>
      </p:sp>
      <p:sp>
        <p:nvSpPr>
          <p:cNvPr id="64515" name="矩形 64514"/>
          <p:cNvSpPr/>
          <p:nvPr/>
        </p:nvSpPr>
        <p:spPr>
          <a:xfrm>
            <a:off x="4876800" y="2259330"/>
            <a:ext cx="1817688" cy="1981200"/>
          </a:xfrm>
          <a:prstGeom prst="rect">
            <a:avLst/>
          </a:prstGeom>
          <a:noFill/>
          <a:ln w="38100" cap="flat" cmpd="sng">
            <a:solidFill>
              <a:srgbClr val="CC3300"/>
            </a:solidFill>
            <a:prstDash val="dash"/>
            <a:miter/>
            <a:headEnd type="none" w="med" len="med"/>
            <a:tailEnd type="none" w="med" len="med"/>
          </a:ln>
        </p:spPr>
        <p:txBody>
          <a:bodyPr wrap="none" anchor="ctr"/>
          <a:p>
            <a:pPr algn="ctr" eaLnBrk="0" hangingPunct="0">
              <a:lnSpc>
                <a:spcPct val="140000"/>
              </a:lnSpc>
            </a:pPr>
            <a:endPar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lnSpc>
                <a:spcPct val="120000"/>
              </a:lnSpc>
            </a:pPr>
            <a:endPar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16" name="矩形 64515"/>
          <p:cNvSpPr/>
          <p:nvPr/>
        </p:nvSpPr>
        <p:spPr>
          <a:xfrm>
            <a:off x="457200" y="967105"/>
            <a:ext cx="8229600" cy="987425"/>
          </a:xfrm>
          <a:prstGeom prst="rect">
            <a:avLst/>
          </a:prstGeom>
          <a:noFill/>
          <a:ln w="38100">
            <a:noFill/>
          </a:ln>
        </p:spPr>
        <p:txBody>
          <a:bodyPr anchor="ctr">
            <a:spAutoFit/>
          </a:bodyPr>
          <a:p>
            <a:pPr>
              <a:lnSpc>
                <a:spcPct val="105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任何一个有源二端</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线性</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网络都可以用一个电流为</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i="1" baseline="-25000">
                <a:effectLst>
                  <a:outerShdw blurRad="38100" dist="38100" dir="2700000">
                    <a:srgbClr val="C0C0C0"/>
                  </a:outerShdw>
                </a:effectLst>
                <a:latin typeface="Times New Roman" panose="02020603050405020304" pitchFamily="18" charset="0"/>
                <a:ea typeface="宋体" panose="02010600030101010101" pitchFamily="2" charset="-122"/>
              </a:rPr>
              <a:t>S</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的理想电流源和内阻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并联的电源来等效代替。  </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17" name="燕尾形箭头 64516"/>
          <p:cNvSpPr/>
          <p:nvPr/>
        </p:nvSpPr>
        <p:spPr>
          <a:xfrm>
            <a:off x="4191000" y="3021330"/>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18" name="文本框 64517"/>
          <p:cNvSpPr txBox="1"/>
          <p:nvPr/>
        </p:nvSpPr>
        <p:spPr>
          <a:xfrm>
            <a:off x="533400" y="5383530"/>
            <a:ext cx="8153400" cy="1373188"/>
          </a:xfrm>
          <a:prstGeom prst="rect">
            <a:avLst/>
          </a:prstGeom>
          <a:noFill/>
          <a:ln w="9525">
            <a:noFill/>
          </a:ln>
        </p:spPr>
        <p:txBody>
          <a:bodyPr>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等效电源的内阻</a:t>
            </a: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0</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等于有源二端网络中所有电源均除去（理想电压源短路，理想电流源开路）后所得到的无源二端网络 </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 </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b</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两端之间的等效电阻。</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19" name="文本框 64518"/>
          <p:cNvSpPr txBox="1"/>
          <p:nvPr/>
        </p:nvSpPr>
        <p:spPr>
          <a:xfrm>
            <a:off x="533400" y="4545330"/>
            <a:ext cx="8305800" cy="946150"/>
          </a:xfrm>
          <a:prstGeom prst="rect">
            <a:avLst/>
          </a:prstGeom>
          <a:noFill/>
          <a:ln w="9525">
            <a:noFill/>
          </a:ln>
        </p:spPr>
        <p:txBody>
          <a:bodyPr>
            <a:spAutoFit/>
          </a:bodyPr>
          <a:p>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等效电源的电流 </a:t>
            </a:r>
            <a:r>
              <a:rPr lang="en-US" altLang="zh-CN" sz="2800" b="1" i="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i="1" baseline="-2500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S</a:t>
            </a:r>
            <a:r>
              <a:rPr lang="en-US" altLang="zh-CN" sz="2800" b="1" i="1">
                <a:solidFill>
                  <a:srgbClr val="FFFF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就是有源二端网络的短路电流</a:t>
            </a: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即将</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 </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b</a:t>
            </a: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两端短接后其中的电流</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20" name="圆角矩形标注 64519"/>
          <p:cNvSpPr/>
          <p:nvPr/>
        </p:nvSpPr>
        <p:spPr>
          <a:xfrm>
            <a:off x="3276600" y="4011930"/>
            <a:ext cx="1981200" cy="533400"/>
          </a:xfrm>
          <a:prstGeom prst="wedgeRoundRectCallout">
            <a:avLst>
              <a:gd name="adj1" fmla="val 43671"/>
              <a:gd name="adj2" fmla="val -144046"/>
              <a:gd name="adj3" fmla="val 16667"/>
            </a:avLst>
          </a:prstGeom>
          <a:noFill/>
          <a:ln w="28575" cap="flat" cmpd="sng">
            <a:solidFill>
              <a:schemeClr val="accent2"/>
            </a:solidFill>
            <a:prstDash val="solid"/>
            <a:miter/>
            <a:headEnd type="none" w="med" len="med"/>
            <a:tailEnd type="none" w="med" len="med"/>
          </a:ln>
        </p:spPr>
        <p:txBody>
          <a:bodyPr wrap="none" anchor="ctr"/>
          <a:p>
            <a:pPr algn="ctr" eaLnBrk="0" hangingPunct="0"/>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等效电源</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64521" name="组合 64520"/>
          <p:cNvGrpSpPr/>
          <p:nvPr/>
        </p:nvGrpSpPr>
        <p:grpSpPr>
          <a:xfrm>
            <a:off x="4800600" y="1878330"/>
            <a:ext cx="3552825" cy="2728913"/>
            <a:chOff x="3024" y="912"/>
            <a:chExt cx="2238" cy="1719"/>
          </a:xfrm>
        </p:grpSpPr>
        <p:sp>
          <p:nvSpPr>
            <p:cNvPr id="64522" name="椭圆 64521"/>
            <p:cNvSpPr/>
            <p:nvPr/>
          </p:nvSpPr>
          <p:spPr>
            <a:xfrm>
              <a:off x="3360" y="1632"/>
              <a:ext cx="269" cy="260"/>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64523" name="直接连接符 64522"/>
            <p:cNvSpPr/>
            <p:nvPr/>
          </p:nvSpPr>
          <p:spPr>
            <a:xfrm>
              <a:off x="3504" y="1248"/>
              <a:ext cx="1344" cy="0"/>
            </a:xfrm>
            <a:prstGeom prst="line">
              <a:avLst/>
            </a:prstGeom>
            <a:ln w="38100" cap="flat" cmpd="sng">
              <a:solidFill>
                <a:schemeClr val="tx1"/>
              </a:solidFill>
              <a:prstDash val="solid"/>
              <a:headEnd type="none" w="med" len="med"/>
              <a:tailEnd type="none" w="med" len="med"/>
            </a:ln>
          </p:spPr>
        </p:sp>
        <p:sp>
          <p:nvSpPr>
            <p:cNvPr id="64524" name="直接连接符 64523"/>
            <p:cNvSpPr/>
            <p:nvPr/>
          </p:nvSpPr>
          <p:spPr>
            <a:xfrm>
              <a:off x="3504" y="2304"/>
              <a:ext cx="1346" cy="0"/>
            </a:xfrm>
            <a:prstGeom prst="line">
              <a:avLst/>
            </a:prstGeom>
            <a:ln w="38100" cap="flat" cmpd="sng">
              <a:solidFill>
                <a:schemeClr val="tx1"/>
              </a:solidFill>
              <a:prstDash val="solid"/>
              <a:headEnd type="none" w="med" len="med"/>
              <a:tailEnd type="none" w="med" len="med"/>
            </a:ln>
          </p:spPr>
        </p:sp>
        <p:sp>
          <p:nvSpPr>
            <p:cNvPr id="64525" name="直接连接符 64524"/>
            <p:cNvSpPr/>
            <p:nvPr/>
          </p:nvSpPr>
          <p:spPr>
            <a:xfrm>
              <a:off x="4080" y="1920"/>
              <a:ext cx="0" cy="384"/>
            </a:xfrm>
            <a:prstGeom prst="line">
              <a:avLst/>
            </a:prstGeom>
            <a:ln w="38100" cap="flat" cmpd="sng">
              <a:solidFill>
                <a:schemeClr val="tx1"/>
              </a:solidFill>
              <a:prstDash val="solid"/>
              <a:headEnd type="none" w="med" len="med"/>
              <a:tailEnd type="none" w="med" len="med"/>
            </a:ln>
          </p:spPr>
        </p:sp>
        <p:sp>
          <p:nvSpPr>
            <p:cNvPr id="64526" name="矩形 64525"/>
            <p:cNvSpPr/>
            <p:nvPr/>
          </p:nvSpPr>
          <p:spPr>
            <a:xfrm>
              <a:off x="4012" y="1643"/>
              <a:ext cx="125" cy="277"/>
            </a:xfrm>
            <a:prstGeom prst="rect">
              <a:avLst/>
            </a:prstGeom>
            <a:noFill/>
            <a:ln w="38100" cap="flat" cmpd="sng">
              <a:solidFill>
                <a:schemeClr val="tx1"/>
              </a:solidFill>
              <a:prstDash val="solid"/>
              <a:miter/>
              <a:headEnd type="none" w="med" len="med"/>
              <a:tailEnd type="none" w="med" len="med"/>
            </a:ln>
          </p:spPr>
          <p:txBody>
            <a:bodyPr/>
            <a:p>
              <a:endParaRPr lang="zh-CN" altLang="en-US"/>
            </a:p>
          </p:txBody>
        </p:sp>
        <p:sp>
          <p:nvSpPr>
            <p:cNvPr id="64527" name="文本框 64526"/>
            <p:cNvSpPr txBox="1"/>
            <p:nvPr/>
          </p:nvSpPr>
          <p:spPr>
            <a:xfrm>
              <a:off x="3676" y="1584"/>
              <a:ext cx="452" cy="327"/>
            </a:xfrm>
            <a:prstGeom prst="rect">
              <a:avLst/>
            </a:prstGeom>
            <a:noFill/>
            <a:ln w="38100">
              <a:noFill/>
            </a:ln>
          </p:spPr>
          <p:txBody>
            <a:bodyPr>
              <a:spAutoFit/>
            </a:bodyPr>
            <a:p>
              <a:pP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28" name="直接连接符 64527"/>
            <p:cNvSpPr/>
            <p:nvPr/>
          </p:nvSpPr>
          <p:spPr>
            <a:xfrm flipH="1">
              <a:off x="4848" y="1872"/>
              <a:ext cx="0" cy="432"/>
            </a:xfrm>
            <a:prstGeom prst="line">
              <a:avLst/>
            </a:prstGeom>
            <a:ln w="38100" cap="flat" cmpd="sng">
              <a:solidFill>
                <a:schemeClr val="tx1"/>
              </a:solidFill>
              <a:prstDash val="solid"/>
              <a:headEnd type="none" w="med" len="med"/>
              <a:tailEnd type="none" w="med" len="med"/>
            </a:ln>
          </p:spPr>
        </p:sp>
        <p:sp>
          <p:nvSpPr>
            <p:cNvPr id="64529" name="矩形 64528"/>
            <p:cNvSpPr/>
            <p:nvPr/>
          </p:nvSpPr>
          <p:spPr>
            <a:xfrm>
              <a:off x="4799" y="1584"/>
              <a:ext cx="110" cy="294"/>
            </a:xfrm>
            <a:prstGeom prst="rect">
              <a:avLst/>
            </a:prstGeom>
            <a:noFill/>
            <a:ln w="38100" cap="flat" cmpd="sng">
              <a:solidFill>
                <a:schemeClr val="tx1"/>
              </a:solidFill>
              <a:prstDash val="solid"/>
              <a:miter/>
              <a:headEnd type="none" w="med" len="med"/>
              <a:tailEnd type="none" w="med" len="med"/>
            </a:ln>
          </p:spPr>
          <p:txBody>
            <a:bodyPr/>
            <a:p>
              <a:endParaRPr lang="zh-CN" altLang="en-US"/>
            </a:p>
          </p:txBody>
        </p:sp>
        <p:sp>
          <p:nvSpPr>
            <p:cNvPr id="64530" name="文本框 64529"/>
            <p:cNvSpPr txBox="1"/>
            <p:nvPr/>
          </p:nvSpPr>
          <p:spPr>
            <a:xfrm>
              <a:off x="4896" y="1545"/>
              <a:ext cx="366" cy="327"/>
            </a:xfrm>
            <a:prstGeom prst="rect">
              <a:avLst/>
            </a:prstGeom>
            <a:noFill/>
            <a:ln w="38100">
              <a:noFill/>
            </a:ln>
          </p:spPr>
          <p:txBody>
            <a:bodyPr wrap="none" anchor="t">
              <a:spAutoFit/>
            </a:bodyPr>
            <a:p>
              <a:pP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L</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31" name="直接连接符 64530"/>
            <p:cNvSpPr/>
            <p:nvPr/>
          </p:nvSpPr>
          <p:spPr>
            <a:xfrm flipH="1">
              <a:off x="4848" y="1248"/>
              <a:ext cx="0" cy="336"/>
            </a:xfrm>
            <a:prstGeom prst="line">
              <a:avLst/>
            </a:prstGeom>
            <a:ln w="38100" cap="flat" cmpd="sng">
              <a:solidFill>
                <a:schemeClr val="tx1"/>
              </a:solidFill>
              <a:prstDash val="solid"/>
              <a:headEnd type="none" w="med" len="med"/>
              <a:tailEnd type="none" w="med" len="med"/>
            </a:ln>
          </p:spPr>
        </p:sp>
        <p:sp>
          <p:nvSpPr>
            <p:cNvPr id="64532" name="矩形 64531"/>
            <p:cNvSpPr/>
            <p:nvPr/>
          </p:nvSpPr>
          <p:spPr>
            <a:xfrm>
              <a:off x="4319" y="912"/>
              <a:ext cx="228" cy="327"/>
            </a:xfrm>
            <a:prstGeom prst="rect">
              <a:avLst/>
            </a:prstGeom>
            <a:noFill/>
            <a:ln w="9525">
              <a:noFill/>
            </a:ln>
          </p:spPr>
          <p:txBody>
            <a:bodyPr wrap="none" anchor="t">
              <a:spAutoFit/>
            </a:bodyPr>
            <a:p>
              <a:pPr algn="ct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33" name="椭圆 64532"/>
            <p:cNvSpPr/>
            <p:nvPr/>
          </p:nvSpPr>
          <p:spPr>
            <a:xfrm>
              <a:off x="4415" y="1223"/>
              <a:ext cx="63"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64534" name="椭圆 64533"/>
            <p:cNvSpPr/>
            <p:nvPr/>
          </p:nvSpPr>
          <p:spPr>
            <a:xfrm>
              <a:off x="4436" y="2277"/>
              <a:ext cx="63"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64535" name="矩形 64534"/>
            <p:cNvSpPr/>
            <p:nvPr/>
          </p:nvSpPr>
          <p:spPr>
            <a:xfrm>
              <a:off x="4367" y="2304"/>
              <a:ext cx="241" cy="327"/>
            </a:xfrm>
            <a:prstGeom prst="rect">
              <a:avLst/>
            </a:prstGeom>
            <a:noFill/>
            <a:ln w="9525">
              <a:noFill/>
            </a:ln>
          </p:spPr>
          <p:txBody>
            <a:bodyPr wrap="none" anchor="t">
              <a:spAutoFit/>
            </a:bodyPr>
            <a:p>
              <a:pPr algn="ct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36" name="文本框 64535"/>
            <p:cNvSpPr txBox="1"/>
            <p:nvPr/>
          </p:nvSpPr>
          <p:spPr>
            <a:xfrm>
              <a:off x="4319" y="1200"/>
              <a:ext cx="278" cy="1108"/>
            </a:xfrm>
            <a:prstGeom prst="rect">
              <a:avLst/>
            </a:prstGeom>
            <a:noFill/>
            <a:ln w="9525">
              <a:noFill/>
            </a:ln>
          </p:spPr>
          <p:txBody>
            <a:bodyPr wrap="none" anchor="t">
              <a:spAutoFit/>
            </a:bodyPr>
            <a:p>
              <a:pPr algn="ctr">
                <a:lnSpc>
                  <a:spcPct val="13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lnSpc>
                  <a:spcPct val="130000"/>
                </a:lnSpc>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U</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lnSpc>
                  <a:spcPct val="13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37" name="直接连接符 64536"/>
            <p:cNvSpPr/>
            <p:nvPr/>
          </p:nvSpPr>
          <p:spPr>
            <a:xfrm>
              <a:off x="4512" y="1200"/>
              <a:ext cx="288" cy="0"/>
            </a:xfrm>
            <a:prstGeom prst="line">
              <a:avLst/>
            </a:prstGeom>
            <a:ln w="38100" cap="flat" cmpd="sng">
              <a:solidFill>
                <a:srgbClr val="FF0000"/>
              </a:solidFill>
              <a:prstDash val="solid"/>
              <a:headEnd type="none" w="med" len="med"/>
              <a:tailEnd type="triangle" w="sm" len="med"/>
            </a:ln>
          </p:spPr>
        </p:sp>
        <p:sp>
          <p:nvSpPr>
            <p:cNvPr id="64538" name="矩形 64537"/>
            <p:cNvSpPr/>
            <p:nvPr/>
          </p:nvSpPr>
          <p:spPr>
            <a:xfrm>
              <a:off x="4512" y="912"/>
              <a:ext cx="203" cy="327"/>
            </a:xfrm>
            <a:prstGeom prst="rect">
              <a:avLst/>
            </a:prstGeom>
            <a:noFill/>
            <a:ln w="9525">
              <a:noFill/>
            </a:ln>
          </p:spPr>
          <p:txBody>
            <a:bodyPr wrap="none" anchor="t">
              <a:spAutoFit/>
            </a:bodyPr>
            <a:p>
              <a:pPr algn="ct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endPar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39" name="直接连接符 64538"/>
            <p:cNvSpPr/>
            <p:nvPr/>
          </p:nvSpPr>
          <p:spPr>
            <a:xfrm>
              <a:off x="3504" y="1248"/>
              <a:ext cx="0" cy="384"/>
            </a:xfrm>
            <a:prstGeom prst="line">
              <a:avLst/>
            </a:prstGeom>
            <a:ln w="38100" cap="flat" cmpd="sng">
              <a:solidFill>
                <a:schemeClr val="tx1"/>
              </a:solidFill>
              <a:prstDash val="solid"/>
              <a:headEnd type="none" w="med" len="med"/>
              <a:tailEnd type="none" w="med" len="med"/>
            </a:ln>
          </p:spPr>
        </p:sp>
        <p:sp>
          <p:nvSpPr>
            <p:cNvPr id="64540" name="直接连接符 64539"/>
            <p:cNvSpPr/>
            <p:nvPr/>
          </p:nvSpPr>
          <p:spPr>
            <a:xfrm>
              <a:off x="4080" y="1248"/>
              <a:ext cx="0" cy="384"/>
            </a:xfrm>
            <a:prstGeom prst="line">
              <a:avLst/>
            </a:prstGeom>
            <a:ln w="38100" cap="flat" cmpd="sng">
              <a:solidFill>
                <a:schemeClr val="tx1"/>
              </a:solidFill>
              <a:prstDash val="solid"/>
              <a:headEnd type="none" w="med" len="med"/>
              <a:tailEnd type="none" w="med" len="med"/>
            </a:ln>
          </p:spPr>
        </p:sp>
        <p:sp>
          <p:nvSpPr>
            <p:cNvPr id="64541" name="直接连接符 64540"/>
            <p:cNvSpPr/>
            <p:nvPr/>
          </p:nvSpPr>
          <p:spPr>
            <a:xfrm>
              <a:off x="3504" y="1898"/>
              <a:ext cx="0" cy="406"/>
            </a:xfrm>
            <a:prstGeom prst="line">
              <a:avLst/>
            </a:prstGeom>
            <a:ln w="38100" cap="flat" cmpd="sng">
              <a:solidFill>
                <a:schemeClr val="tx1"/>
              </a:solidFill>
              <a:prstDash val="solid"/>
              <a:headEnd type="none" w="med" len="med"/>
              <a:tailEnd type="none" w="med" len="med"/>
            </a:ln>
          </p:spPr>
        </p:sp>
        <p:sp>
          <p:nvSpPr>
            <p:cNvPr id="64542" name="直接连接符 64541"/>
            <p:cNvSpPr/>
            <p:nvPr/>
          </p:nvSpPr>
          <p:spPr>
            <a:xfrm>
              <a:off x="3360" y="1776"/>
              <a:ext cx="263" cy="0"/>
            </a:xfrm>
            <a:prstGeom prst="line">
              <a:avLst/>
            </a:prstGeom>
            <a:ln w="38100" cap="flat" cmpd="sng">
              <a:solidFill>
                <a:srgbClr val="000000"/>
              </a:solidFill>
              <a:prstDash val="solid"/>
              <a:headEnd type="none" w="med" len="med"/>
              <a:tailEnd type="none" w="med" len="med"/>
            </a:ln>
          </p:spPr>
        </p:sp>
        <p:sp>
          <p:nvSpPr>
            <p:cNvPr id="64543" name="矩形 64542"/>
            <p:cNvSpPr/>
            <p:nvPr/>
          </p:nvSpPr>
          <p:spPr>
            <a:xfrm>
              <a:off x="3024" y="1536"/>
              <a:ext cx="288" cy="327"/>
            </a:xfrm>
            <a:prstGeom prst="rect">
              <a:avLst/>
            </a:prstGeom>
            <a:noFill/>
            <a:ln w="9525">
              <a:noFill/>
            </a:ln>
          </p:spPr>
          <p:txBody>
            <a:bodyPr wrap="none" anchor="t">
              <a:spAutoFit/>
            </a:bodyPr>
            <a:p>
              <a:pPr algn="ct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i="1" baseline="-25000">
                  <a:effectLst>
                    <a:outerShdw blurRad="38100" dist="38100" dir="2700000">
                      <a:srgbClr val="C0C0C0"/>
                    </a:outerShdw>
                  </a:effectLst>
                  <a:latin typeface="Times New Roman" panose="02020603050405020304" pitchFamily="18" charset="0"/>
                  <a:ea typeface="宋体" panose="02010600030101010101" pitchFamily="2" charset="-122"/>
                </a:rPr>
                <a:t>S</a:t>
              </a:r>
              <a:endParaRPr lang="en-US" altLang="zh-CN" sz="2800" b="1" i="1" baseline="-2500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44" name="直接连接符 64543"/>
            <p:cNvSpPr/>
            <p:nvPr/>
          </p:nvSpPr>
          <p:spPr>
            <a:xfrm rot="-5400000" flipV="1">
              <a:off x="3168" y="1776"/>
              <a:ext cx="288" cy="0"/>
            </a:xfrm>
            <a:prstGeom prst="line">
              <a:avLst/>
            </a:prstGeom>
            <a:ln w="38100" cap="flat" cmpd="sng">
              <a:solidFill>
                <a:srgbClr val="FF0000"/>
              </a:solidFill>
              <a:prstDash val="solid"/>
              <a:headEnd type="none" w="med" len="med"/>
              <a:tailEnd type="triangle" w="sm" len="med"/>
            </a:ln>
          </p:spPr>
        </p:sp>
      </p:grpSp>
      <p:grpSp>
        <p:nvGrpSpPr>
          <p:cNvPr id="64545" name="组合 64544"/>
          <p:cNvGrpSpPr/>
          <p:nvPr/>
        </p:nvGrpSpPr>
        <p:grpSpPr>
          <a:xfrm>
            <a:off x="1344613" y="2106930"/>
            <a:ext cx="2846387" cy="2178050"/>
            <a:chOff x="847" y="1056"/>
            <a:chExt cx="1793" cy="1372"/>
          </a:xfrm>
        </p:grpSpPr>
        <p:sp>
          <p:nvSpPr>
            <p:cNvPr id="64546" name="矩形 64545"/>
            <p:cNvSpPr/>
            <p:nvPr/>
          </p:nvSpPr>
          <p:spPr>
            <a:xfrm>
              <a:off x="847" y="1296"/>
              <a:ext cx="656" cy="912"/>
            </a:xfrm>
            <a:prstGeom prst="rect">
              <a:avLst/>
            </a:prstGeom>
            <a:noFill/>
            <a:ln w="38100" cap="flat" cmpd="sng">
              <a:solidFill>
                <a:schemeClr val="tx1"/>
              </a:solidFill>
              <a:prstDash val="solid"/>
              <a:miter/>
              <a:headEnd type="none" w="med" len="med"/>
              <a:tailEnd type="none" w="med" len="med"/>
            </a:ln>
          </p:spPr>
          <p:txBody>
            <a:bodyPr wrap="none" anchor="ctr"/>
            <a:p>
              <a:pPr algn="ctr" eaLnBrk="0" hangingPunct="0">
                <a:lnSpc>
                  <a:spcPct val="110000"/>
                </a:lnSpc>
              </a:pPr>
              <a:r>
                <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rPr>
                <a:t>有源</a:t>
              </a:r>
              <a:endPar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lnSpc>
                  <a:spcPct val="110000"/>
                </a:lnSpc>
              </a:pPr>
              <a:r>
                <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rPr>
                <a:t>二端</a:t>
              </a:r>
              <a:endPar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lnSpc>
                  <a:spcPct val="110000"/>
                </a:lnSpc>
              </a:pPr>
              <a:r>
                <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rPr>
                <a:t>网络</a:t>
              </a:r>
              <a:endPar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47" name="直接连接符 64546"/>
            <p:cNvSpPr/>
            <p:nvPr/>
          </p:nvSpPr>
          <p:spPr>
            <a:xfrm>
              <a:off x="1515" y="1392"/>
              <a:ext cx="716" cy="0"/>
            </a:xfrm>
            <a:prstGeom prst="line">
              <a:avLst/>
            </a:prstGeom>
            <a:ln w="38100" cap="flat" cmpd="sng">
              <a:solidFill>
                <a:schemeClr val="tx1"/>
              </a:solidFill>
              <a:prstDash val="solid"/>
              <a:headEnd type="none" w="med" len="med"/>
              <a:tailEnd type="none" w="med" len="med"/>
            </a:ln>
          </p:spPr>
        </p:sp>
        <p:sp>
          <p:nvSpPr>
            <p:cNvPr id="64548" name="直接连接符 64547"/>
            <p:cNvSpPr/>
            <p:nvPr/>
          </p:nvSpPr>
          <p:spPr>
            <a:xfrm>
              <a:off x="1519" y="2101"/>
              <a:ext cx="720" cy="0"/>
            </a:xfrm>
            <a:prstGeom prst="line">
              <a:avLst/>
            </a:prstGeom>
            <a:ln w="38100" cap="flat" cmpd="sng">
              <a:solidFill>
                <a:schemeClr val="tx1"/>
              </a:solidFill>
              <a:prstDash val="solid"/>
              <a:headEnd type="none" w="med" len="med"/>
              <a:tailEnd type="none" w="med" len="med"/>
            </a:ln>
          </p:spPr>
        </p:sp>
        <p:sp>
          <p:nvSpPr>
            <p:cNvPr id="64549" name="直接连接符 64548"/>
            <p:cNvSpPr/>
            <p:nvPr/>
          </p:nvSpPr>
          <p:spPr>
            <a:xfrm flipH="1">
              <a:off x="2239" y="1881"/>
              <a:ext cx="0" cy="227"/>
            </a:xfrm>
            <a:prstGeom prst="line">
              <a:avLst/>
            </a:prstGeom>
            <a:ln w="38100" cap="flat" cmpd="sng">
              <a:solidFill>
                <a:schemeClr val="tx1"/>
              </a:solidFill>
              <a:prstDash val="solid"/>
              <a:headEnd type="none" w="med" len="med"/>
              <a:tailEnd type="none" w="med" len="med"/>
            </a:ln>
          </p:spPr>
        </p:sp>
        <p:sp>
          <p:nvSpPr>
            <p:cNvPr id="64550" name="矩形 64549"/>
            <p:cNvSpPr/>
            <p:nvPr/>
          </p:nvSpPr>
          <p:spPr>
            <a:xfrm>
              <a:off x="2177" y="1584"/>
              <a:ext cx="110" cy="294"/>
            </a:xfrm>
            <a:prstGeom prst="rect">
              <a:avLst/>
            </a:prstGeom>
            <a:noFill/>
            <a:ln w="38100" cap="flat" cmpd="sng">
              <a:solidFill>
                <a:schemeClr val="tx1"/>
              </a:solidFill>
              <a:prstDash val="solid"/>
              <a:miter/>
              <a:headEnd type="none" w="med" len="med"/>
              <a:tailEnd type="none" w="med" len="med"/>
            </a:ln>
          </p:spPr>
          <p:txBody>
            <a:bodyPr/>
            <a:p>
              <a:endParaRPr lang="zh-CN" altLang="en-US"/>
            </a:p>
          </p:txBody>
        </p:sp>
        <p:sp>
          <p:nvSpPr>
            <p:cNvPr id="64551" name="文本框 64550"/>
            <p:cNvSpPr txBox="1"/>
            <p:nvPr/>
          </p:nvSpPr>
          <p:spPr>
            <a:xfrm>
              <a:off x="2274" y="1599"/>
              <a:ext cx="366" cy="327"/>
            </a:xfrm>
            <a:prstGeom prst="rect">
              <a:avLst/>
            </a:prstGeom>
            <a:noFill/>
            <a:ln w="38100">
              <a:noFill/>
            </a:ln>
          </p:spPr>
          <p:txBody>
            <a:bodyPr wrap="none" anchor="t">
              <a:spAutoFit/>
            </a:bodyPr>
            <a:p>
              <a:pP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L</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52" name="直接连接符 64551"/>
            <p:cNvSpPr/>
            <p:nvPr/>
          </p:nvSpPr>
          <p:spPr>
            <a:xfrm flipH="1">
              <a:off x="2239" y="1392"/>
              <a:ext cx="0" cy="192"/>
            </a:xfrm>
            <a:prstGeom prst="line">
              <a:avLst/>
            </a:prstGeom>
            <a:ln w="38100" cap="flat" cmpd="sng">
              <a:solidFill>
                <a:schemeClr val="tx1"/>
              </a:solidFill>
              <a:prstDash val="solid"/>
              <a:headEnd type="none" w="med" len="med"/>
              <a:tailEnd type="none" w="med" len="med"/>
            </a:ln>
          </p:spPr>
        </p:sp>
        <p:sp>
          <p:nvSpPr>
            <p:cNvPr id="64553" name="矩形 64552"/>
            <p:cNvSpPr/>
            <p:nvPr/>
          </p:nvSpPr>
          <p:spPr>
            <a:xfrm>
              <a:off x="1711" y="1056"/>
              <a:ext cx="228" cy="327"/>
            </a:xfrm>
            <a:prstGeom prst="rect">
              <a:avLst/>
            </a:prstGeom>
            <a:noFill/>
            <a:ln w="9525">
              <a:noFill/>
            </a:ln>
          </p:spPr>
          <p:txBody>
            <a:bodyPr wrap="none" anchor="t">
              <a:spAutoFit/>
            </a:bodyPr>
            <a:p>
              <a:pPr algn="ct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54" name="椭圆 64553"/>
            <p:cNvSpPr/>
            <p:nvPr/>
          </p:nvSpPr>
          <p:spPr>
            <a:xfrm>
              <a:off x="1807" y="1366"/>
              <a:ext cx="63"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64555" name="椭圆 64554"/>
            <p:cNvSpPr/>
            <p:nvPr/>
          </p:nvSpPr>
          <p:spPr>
            <a:xfrm>
              <a:off x="1792" y="2064"/>
              <a:ext cx="63" cy="63"/>
            </a:xfrm>
            <a:prstGeom prst="ellipse">
              <a:avLst/>
            </a:prstGeom>
            <a:noFill/>
            <a:ln w="38100" cap="flat" cmpd="sng">
              <a:solidFill>
                <a:schemeClr val="tx1"/>
              </a:solidFill>
              <a:prstDash val="solid"/>
              <a:headEnd type="none" w="med" len="med"/>
              <a:tailEnd type="none" w="med" len="med"/>
            </a:ln>
          </p:spPr>
          <p:txBody>
            <a:bodyPr/>
            <a:p>
              <a:endParaRPr lang="zh-CN" altLang="en-US"/>
            </a:p>
          </p:txBody>
        </p:sp>
        <p:sp>
          <p:nvSpPr>
            <p:cNvPr id="64556" name="矩形 64555"/>
            <p:cNvSpPr/>
            <p:nvPr/>
          </p:nvSpPr>
          <p:spPr>
            <a:xfrm>
              <a:off x="1705" y="2101"/>
              <a:ext cx="241" cy="327"/>
            </a:xfrm>
            <a:prstGeom prst="rect">
              <a:avLst/>
            </a:prstGeom>
            <a:noFill/>
            <a:ln w="9525">
              <a:noFill/>
            </a:ln>
          </p:spPr>
          <p:txBody>
            <a:bodyPr wrap="none" anchor="t">
              <a:spAutoFit/>
            </a:bodyPr>
            <a:p>
              <a:pPr algn="ct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b</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57" name="文本框 64556"/>
            <p:cNvSpPr txBox="1"/>
            <p:nvPr/>
          </p:nvSpPr>
          <p:spPr>
            <a:xfrm>
              <a:off x="1680" y="1414"/>
              <a:ext cx="278" cy="703"/>
            </a:xfrm>
            <a:prstGeom prst="rect">
              <a:avLst/>
            </a:prstGeom>
            <a:noFill/>
            <a:ln w="9525">
              <a:noFill/>
            </a:ln>
          </p:spPr>
          <p:txBody>
            <a:bodyPr wrap="none" anchor="t">
              <a:spAutoFit/>
            </a:bodyPr>
            <a:p>
              <a:pPr algn="ctr">
                <a:lnSpc>
                  <a:spcPct val="8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lnSpc>
                  <a:spcPct val="80000"/>
                </a:lnSpc>
              </a:pP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U</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a:lnSpc>
                  <a:spcPct val="80000"/>
                </a:lnSpc>
              </a:pP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4558" name="直接连接符 64557"/>
            <p:cNvSpPr/>
            <p:nvPr/>
          </p:nvSpPr>
          <p:spPr>
            <a:xfrm>
              <a:off x="1920" y="1344"/>
              <a:ext cx="288" cy="0"/>
            </a:xfrm>
            <a:prstGeom prst="line">
              <a:avLst/>
            </a:prstGeom>
            <a:ln w="38100" cap="flat" cmpd="sng">
              <a:solidFill>
                <a:srgbClr val="FF0000"/>
              </a:solidFill>
              <a:prstDash val="solid"/>
              <a:headEnd type="none" w="med" len="med"/>
              <a:tailEnd type="triangle" w="sm" len="med"/>
            </a:ln>
          </p:spPr>
        </p:sp>
        <p:sp>
          <p:nvSpPr>
            <p:cNvPr id="64559" name="矩形 64558"/>
            <p:cNvSpPr/>
            <p:nvPr/>
          </p:nvSpPr>
          <p:spPr>
            <a:xfrm>
              <a:off x="1957" y="1065"/>
              <a:ext cx="203" cy="327"/>
            </a:xfrm>
            <a:prstGeom prst="rect">
              <a:avLst/>
            </a:prstGeom>
            <a:noFill/>
            <a:ln w="9525">
              <a:noFill/>
            </a:ln>
          </p:spPr>
          <p:txBody>
            <a:bodyPr wrap="none" anchor="t">
              <a:spAutoFit/>
            </a:bodyPr>
            <a:p>
              <a:pPr algn="ct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endPar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16">
                                            <p:txEl>
                                              <p:charRg st="0" end="54"/>
                                            </p:txEl>
                                          </p:spTgt>
                                        </p:tgtEl>
                                        <p:attrNameLst>
                                          <p:attrName>style.visibility</p:attrName>
                                        </p:attrNameLst>
                                      </p:cBhvr>
                                      <p:to>
                                        <p:strVal val="visible"/>
                                      </p:to>
                                    </p:set>
                                    <p:animEffect transition="in" filter="wipe(left)">
                                      <p:cBhvr>
                                        <p:cTn id="7" dur="500"/>
                                        <p:tgtEl>
                                          <p:spTgt spid="64516">
                                            <p:txEl>
                                              <p:charRg st="0" end="5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545"/>
                                        </p:tgtEl>
                                        <p:attrNameLst>
                                          <p:attrName>style.visibility</p:attrName>
                                        </p:attrNameLst>
                                      </p:cBhvr>
                                      <p:to>
                                        <p:strVal val="visible"/>
                                      </p:to>
                                    </p:set>
                                    <p:animEffect transition="in" filter="wipe(left)">
                                      <p:cBhvr>
                                        <p:cTn id="12" dur="500"/>
                                        <p:tgtEl>
                                          <p:spTgt spid="645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517"/>
                                        </p:tgtEl>
                                        <p:attrNameLst>
                                          <p:attrName>style.visibility</p:attrName>
                                        </p:attrNameLst>
                                      </p:cBhvr>
                                      <p:to>
                                        <p:strVal val="visible"/>
                                      </p:to>
                                    </p:set>
                                    <p:animEffect transition="in" filter="wipe(left)">
                                      <p:cBhvr>
                                        <p:cTn id="17" dur="500"/>
                                        <p:tgtEl>
                                          <p:spTgt spid="6451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4521"/>
                                        </p:tgtEl>
                                        <p:attrNameLst>
                                          <p:attrName>style.visibility</p:attrName>
                                        </p:attrNameLst>
                                      </p:cBhvr>
                                      <p:to>
                                        <p:strVal val="visible"/>
                                      </p:to>
                                    </p:set>
                                    <p:animEffect transition="in" filter="wipe(left)">
                                      <p:cBhvr>
                                        <p:cTn id="21" dur="500"/>
                                        <p:tgtEl>
                                          <p:spTgt spid="6452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64515"/>
                                        </p:tgtEl>
                                        <p:attrNameLst>
                                          <p:attrName>style.visibility</p:attrName>
                                        </p:attrNameLst>
                                      </p:cBhvr>
                                      <p:to>
                                        <p:strVal val="visible"/>
                                      </p:to>
                                    </p:set>
                                    <p:animEffect transition="in" filter="barn(outVertical)">
                                      <p:cBhvr>
                                        <p:cTn id="26" dur="500"/>
                                        <p:tgtEl>
                                          <p:spTgt spid="645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4520"/>
                                        </p:tgtEl>
                                        <p:attrNameLst>
                                          <p:attrName>style.visibility</p:attrName>
                                        </p:attrNameLst>
                                      </p:cBhvr>
                                      <p:to>
                                        <p:strVal val="visible"/>
                                      </p:to>
                                    </p:set>
                                    <p:animEffect transition="in" filter="wipe(down)">
                                      <p:cBhvr>
                                        <p:cTn id="31" dur="500"/>
                                        <p:tgtEl>
                                          <p:spTgt spid="645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4519"/>
                                        </p:tgtEl>
                                        <p:attrNameLst>
                                          <p:attrName>style.visibility</p:attrName>
                                        </p:attrNameLst>
                                      </p:cBhvr>
                                      <p:to>
                                        <p:strVal val="visible"/>
                                      </p:to>
                                    </p:set>
                                    <p:animEffect transition="in" filter="wipe(left)">
                                      <p:cBhvr>
                                        <p:cTn id="36" dur="500"/>
                                        <p:tgtEl>
                                          <p:spTgt spid="645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4518"/>
                                        </p:tgtEl>
                                        <p:attrNameLst>
                                          <p:attrName>style.visibility</p:attrName>
                                        </p:attrNameLst>
                                      </p:cBhvr>
                                      <p:to>
                                        <p:strVal val="visible"/>
                                      </p:to>
                                    </p:set>
                                    <p:animEffect transition="in" filter="wipe(left)">
                                      <p:cBhvr>
                                        <p:cTn id="41"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ldLvl="0" animBg="1"/>
      <p:bldP spid="64516" grpId="0" build="p"/>
      <p:bldP spid="64517" grpId="0" bldLvl="0" animBg="1"/>
      <p:bldP spid="64518" grpId="0"/>
      <p:bldP spid="64519" grpId="0"/>
      <p:bldP spid="64520"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230505" y="715010"/>
            <a:ext cx="9848850" cy="521970"/>
          </a:xfrm>
          <a:prstGeom prst="rect">
            <a:avLst/>
          </a:prstGeom>
          <a:noFill/>
          <a:ln w="9525">
            <a:noFill/>
          </a:ln>
        </p:spPr>
        <p:txBody>
          <a:bodyPr wrap="square">
            <a:spAutoFit/>
          </a:bodyPr>
          <a:p>
            <a:pPr marL="401320" indent="-40132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altLang="zh-CN" sz="2800" b="1">
                <a:solidFill>
                  <a:srgbClr val="C00000"/>
                </a:solidFill>
                <a:latin typeface="宋体" panose="02010600030101010101" pitchFamily="2" charset="-122"/>
                <a:ea typeface="宋体" panose="02010600030101010101" pitchFamily="2" charset="-122"/>
                <a:cs typeface="宋体" panose="02010600030101010101" pitchFamily="2" charset="-122"/>
              </a:rPr>
              <a:t>2</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】用诺顿定理求电流</a:t>
            </a:r>
            <a:r>
              <a:rPr lang="en-US" altLang="zh-CN" sz="2800" b="1" i="1">
                <a:solidFill>
                  <a:srgbClr val="C00000"/>
                </a:solidFill>
                <a:latin typeface="Times New Roman" panose="02020603050405020304" pitchFamily="18" charset="0"/>
                <a:cs typeface="Times New Roman" panose="02020603050405020304" pitchFamily="18" charset="0"/>
              </a:rPr>
              <a:t>I</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。其中</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=4Ω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2</a:t>
            </a:r>
            <a:r>
              <a:rPr lang="en-US" altLang="zh-CN" sz="2800" b="1">
                <a:solidFill>
                  <a:srgbClr val="C00000"/>
                </a:solidFill>
                <a:latin typeface="Times New Roman" panose="02020603050405020304" pitchFamily="18" charset="0"/>
                <a:cs typeface="Times New Roman" panose="02020603050405020304" pitchFamily="18" charset="0"/>
              </a:rPr>
              <a:t>=2Ω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3</a:t>
            </a:r>
            <a:r>
              <a:rPr lang="en-US" altLang="zh-CN" sz="2800" b="1">
                <a:solidFill>
                  <a:srgbClr val="C00000"/>
                </a:solidFill>
                <a:latin typeface="Times New Roman" panose="02020603050405020304" pitchFamily="18" charset="0"/>
                <a:cs typeface="Times New Roman" panose="02020603050405020304" pitchFamily="18" charset="0"/>
              </a:rPr>
              <a:t>=10Ω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5" name="对象 4"/>
          <p:cNvGraphicFramePr/>
          <p:nvPr/>
        </p:nvGraphicFramePr>
        <p:xfrm>
          <a:off x="457200" y="1236980"/>
          <a:ext cx="3812540" cy="2660015"/>
        </p:xfrm>
        <a:graphic>
          <a:graphicData uri="http://schemas.openxmlformats.org/presentationml/2006/ole">
            <mc:AlternateContent xmlns:mc="http://schemas.openxmlformats.org/markup-compatibility/2006">
              <mc:Choice xmlns:v="urn:schemas-microsoft-com:vml" Requires="v">
                <p:oleObj spid="_x0000_s6" name="" r:id="rId1" imgW="2489200" imgH="1701800" progId="Visio.Drawing.11">
                  <p:embed/>
                </p:oleObj>
              </mc:Choice>
              <mc:Fallback>
                <p:oleObj name="" r:id="rId1" imgW="2489200" imgH="1701800" progId="Visio.Drawing.11">
                  <p:embed/>
                  <p:pic>
                    <p:nvPicPr>
                      <p:cNvPr id="0" name="图片 5"/>
                      <p:cNvPicPr/>
                      <p:nvPr/>
                    </p:nvPicPr>
                    <p:blipFill>
                      <a:blip r:embed="rId2"/>
                      <a:stretch>
                        <a:fillRect/>
                      </a:stretch>
                    </p:blipFill>
                    <p:spPr>
                      <a:xfrm>
                        <a:off x="457200" y="1236980"/>
                        <a:ext cx="3812540" cy="2660015"/>
                      </a:xfrm>
                      <a:prstGeom prst="rect">
                        <a:avLst/>
                      </a:prstGeom>
                    </p:spPr>
                  </p:pic>
                </p:oleObj>
              </mc:Fallback>
            </mc:AlternateContent>
          </a:graphicData>
        </a:graphic>
      </p:graphicFrame>
      <p:graphicFrame>
        <p:nvGraphicFramePr>
          <p:cNvPr id="7" name="对象 6"/>
          <p:cNvGraphicFramePr/>
          <p:nvPr/>
        </p:nvGraphicFramePr>
        <p:xfrm>
          <a:off x="4853940" y="1353185"/>
          <a:ext cx="3674110" cy="2780030"/>
        </p:xfrm>
        <a:graphic>
          <a:graphicData uri="http://schemas.openxmlformats.org/presentationml/2006/ole">
            <mc:AlternateContent xmlns:mc="http://schemas.openxmlformats.org/markup-compatibility/2006">
              <mc:Choice xmlns:v="urn:schemas-microsoft-com:vml" Requires="v">
                <p:oleObj spid="_x0000_s8" name="" r:id="rId3" imgW="2082800" imgH="1638300" progId="Visio.Drawing.11">
                  <p:embed/>
                </p:oleObj>
              </mc:Choice>
              <mc:Fallback>
                <p:oleObj name="" r:id="rId3" imgW="2082800" imgH="1638300" progId="Visio.Drawing.11">
                  <p:embed/>
                  <p:pic>
                    <p:nvPicPr>
                      <p:cNvPr id="0" name="图片 7"/>
                      <p:cNvPicPr/>
                      <p:nvPr/>
                    </p:nvPicPr>
                    <p:blipFill>
                      <a:blip r:embed="rId4"/>
                      <a:stretch>
                        <a:fillRect/>
                      </a:stretch>
                    </p:blipFill>
                    <p:spPr>
                      <a:xfrm>
                        <a:off x="4853940" y="1353185"/>
                        <a:ext cx="3674110" cy="2780030"/>
                      </a:xfrm>
                      <a:prstGeom prst="rect">
                        <a:avLst/>
                      </a:prstGeom>
                    </p:spPr>
                  </p:pic>
                </p:oleObj>
              </mc:Fallback>
            </mc:AlternateContent>
          </a:graphicData>
        </a:graphic>
      </p:graphicFrame>
      <p:sp>
        <p:nvSpPr>
          <p:cNvPr id="65541" name="矩形 65540"/>
          <p:cNvSpPr/>
          <p:nvPr/>
        </p:nvSpPr>
        <p:spPr>
          <a:xfrm>
            <a:off x="555625" y="1352550"/>
            <a:ext cx="2320925" cy="2378075"/>
          </a:xfrm>
          <a:prstGeom prst="rect">
            <a:avLst/>
          </a:prstGeom>
          <a:noFill/>
          <a:ln w="38100" cap="flat" cmpd="sng">
            <a:solidFill>
              <a:schemeClr val="accent2"/>
            </a:solidFill>
            <a:prstDash val="dash"/>
            <a:miter/>
            <a:headEnd type="none" w="med" len="med"/>
            <a:tailEnd type="none" w="med" len="med"/>
          </a:ln>
        </p:spPr>
        <p:txBody>
          <a:bodyPr/>
          <a:p>
            <a:endParaRPr lang="zh-CN" altLang="en-US"/>
          </a:p>
        </p:txBody>
      </p:sp>
      <p:sp>
        <p:nvSpPr>
          <p:cNvPr id="65542" name="椭圆形标注 65541"/>
          <p:cNvSpPr/>
          <p:nvPr/>
        </p:nvSpPr>
        <p:spPr>
          <a:xfrm>
            <a:off x="879475" y="4251960"/>
            <a:ext cx="2428875" cy="828675"/>
          </a:xfrm>
          <a:prstGeom prst="wedgeEllipseCallout">
            <a:avLst>
              <a:gd name="adj1" fmla="val 1764"/>
              <a:gd name="adj2" fmla="val -113412"/>
            </a:avLst>
          </a:prstGeom>
          <a:noFill/>
          <a:ln w="38100" cap="flat" cmpd="sng">
            <a:solidFill>
              <a:srgbClr val="006600"/>
            </a:solidFill>
            <a:prstDash val="solid"/>
            <a:miter/>
            <a:headEnd type="none" w="med" len="med"/>
            <a:tailEnd type="none" w="med" len="med"/>
          </a:ln>
        </p:spPr>
        <p:txBody>
          <a:bodyPr wrap="none" anchor="ctr"/>
          <a:p>
            <a:pPr algn="ctr" eaLnBrk="0" hangingPunct="0"/>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有源二端网络</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5327" name="矩形 55326"/>
          <p:cNvSpPr/>
          <p:nvPr/>
        </p:nvSpPr>
        <p:spPr>
          <a:xfrm>
            <a:off x="4853305" y="1585595"/>
            <a:ext cx="2099945" cy="2145030"/>
          </a:xfrm>
          <a:prstGeom prst="rect">
            <a:avLst/>
          </a:prstGeom>
          <a:noFill/>
          <a:ln w="38100" cap="flat" cmpd="sng">
            <a:solidFill>
              <a:srgbClr val="CC3300"/>
            </a:solidFill>
            <a:prstDash val="dash"/>
            <a:miter/>
            <a:headEnd type="none" w="med" len="med"/>
            <a:tailEnd type="none" w="med" len="med"/>
          </a:ln>
        </p:spPr>
        <p:txBody>
          <a:bodyPr wrap="none" anchor="ctr"/>
          <a:p>
            <a:pPr algn="ctr" eaLnBrk="0" hangingPunct="0">
              <a:lnSpc>
                <a:spcPct val="140000"/>
              </a:lnSpc>
            </a:pPr>
            <a:endParaRPr lang="en-US" altLang="zh-CN" sz="2800"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lnSpc>
                <a:spcPct val="120000"/>
              </a:lnSpc>
            </a:pPr>
            <a:endParaRPr lang="en-US" altLang="zh-CN" sz="2800"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5359" name="燕尾形箭头 55358"/>
          <p:cNvSpPr/>
          <p:nvPr/>
        </p:nvSpPr>
        <p:spPr>
          <a:xfrm>
            <a:off x="4305300" y="2341245"/>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5358" name="椭圆形标注 55357"/>
          <p:cNvSpPr/>
          <p:nvPr/>
        </p:nvSpPr>
        <p:spPr>
          <a:xfrm>
            <a:off x="4571683" y="4251643"/>
            <a:ext cx="1981200" cy="828675"/>
          </a:xfrm>
          <a:prstGeom prst="wedgeEllipseCallout">
            <a:avLst>
              <a:gd name="adj1" fmla="val 21556"/>
              <a:gd name="adj2" fmla="val -124329"/>
            </a:avLst>
          </a:prstGeom>
          <a:noFill/>
          <a:ln w="38100" cap="flat" cmpd="sng">
            <a:solidFill>
              <a:srgbClr val="006600"/>
            </a:solidFill>
            <a:prstDash val="solid"/>
            <a:miter/>
            <a:headEnd type="none" w="med" len="med"/>
            <a:tailEnd type="none" w="med" len="med"/>
          </a:ln>
        </p:spPr>
        <p:txBody>
          <a:bodyPr wrap="none" anchor="ctr"/>
          <a:p>
            <a:pPr algn="ctr" eaLnBrk="0" hangingPunct="0"/>
            <a:r>
              <a:rPr lang="zh-CN" altLang="en-US" sz="2800" b="1" dirty="0">
                <a:solidFill>
                  <a:schemeClr val="accent2"/>
                </a:solidFill>
                <a:effectLst>
                  <a:outerShdw blurRad="38100" dist="38100" dir="2700000">
                    <a:srgbClr val="C0C0C0"/>
                  </a:outerShdw>
                </a:effectLst>
                <a:latin typeface="Times New Roman" panose="02020603050405020304" pitchFamily="18" charset="0"/>
                <a:ea typeface="宋体" panose="02010600030101010101" pitchFamily="2" charset="-122"/>
              </a:rPr>
              <a:t>等效电源</a:t>
            </a:r>
            <a:endParaRPr lang="zh-CN" altLang="en-US" sz="2800" b="1" dirty="0">
              <a:solidFill>
                <a:schemeClr val="accent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55355" name="文本框 55354"/>
          <p:cNvSpPr txBox="1"/>
          <p:nvPr/>
        </p:nvSpPr>
        <p:spPr>
          <a:xfrm>
            <a:off x="1010920" y="5080635"/>
            <a:ext cx="7332980" cy="521970"/>
          </a:xfrm>
          <a:prstGeom prst="rect">
            <a:avLst/>
          </a:prstGeom>
          <a:noFill/>
          <a:ln w="28575">
            <a:noFill/>
          </a:ln>
        </p:spPr>
        <p:txBody>
          <a:bodyPr wrap="none" anchor="t">
            <a:spAutoFit/>
          </a:bodyPr>
          <a:p>
            <a:pPr eaLnBrk="0" hangingPunct="0"/>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注意：此处的“等效”同样是指对端口外等效</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box(out)">
                                      <p:cBhvr>
                                        <p:cTn id="7" dur="500"/>
                                        <p:tgtEl>
                                          <p:spTgt spid="6554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5542"/>
                                        </p:tgtEl>
                                        <p:attrNameLst>
                                          <p:attrName>style.visibility</p:attrName>
                                        </p:attrNameLst>
                                      </p:cBhvr>
                                      <p:to>
                                        <p:strVal val="visible"/>
                                      </p:to>
                                    </p:set>
                                    <p:animEffect transition="in" filter="wipe(down)">
                                      <p:cBhvr>
                                        <p:cTn id="11" dur="500"/>
                                        <p:tgtEl>
                                          <p:spTgt spid="655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5359"/>
                                        </p:tgtEl>
                                        <p:attrNameLst>
                                          <p:attrName>style.visibility</p:attrName>
                                        </p:attrNameLst>
                                      </p:cBhvr>
                                      <p:to>
                                        <p:strVal val="visible"/>
                                      </p:to>
                                    </p:set>
                                    <p:animEffect transition="in" filter="wipe(left)">
                                      <p:cBhvr>
                                        <p:cTn id="16" dur="500"/>
                                        <p:tgtEl>
                                          <p:spTgt spid="5535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55327"/>
                                        </p:tgtEl>
                                        <p:attrNameLst>
                                          <p:attrName>style.visibility</p:attrName>
                                        </p:attrNameLst>
                                      </p:cBhvr>
                                      <p:to>
                                        <p:strVal val="visible"/>
                                      </p:to>
                                    </p:set>
                                    <p:animEffect transition="in" filter="barn(outVertical)">
                                      <p:cBhvr>
                                        <p:cTn id="21" dur="500"/>
                                        <p:tgtEl>
                                          <p:spTgt spid="55327"/>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55358"/>
                                        </p:tgtEl>
                                        <p:attrNameLst>
                                          <p:attrName>style.visibility</p:attrName>
                                        </p:attrNameLst>
                                      </p:cBhvr>
                                      <p:to>
                                        <p:strVal val="visible"/>
                                      </p:to>
                                    </p:set>
                                    <p:animEffect transition="in" filter="wipe(down)">
                                      <p:cBhvr>
                                        <p:cTn id="25" dur="500"/>
                                        <p:tgtEl>
                                          <p:spTgt spid="5535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5355"/>
                                        </p:tgtEl>
                                        <p:attrNameLst>
                                          <p:attrName>style.visibility</p:attrName>
                                        </p:attrNameLst>
                                      </p:cBhvr>
                                      <p:to>
                                        <p:strVal val="visible"/>
                                      </p:to>
                                    </p:set>
                                    <p:animEffect transition="in" filter="wipe(left)">
                                      <p:cBhvr>
                                        <p:cTn id="30" dur="500"/>
                                        <p:tgtEl>
                                          <p:spTgt spid="55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2" grpId="0" bldLvl="0" animBg="1"/>
      <p:bldP spid="55327" grpId="0" bldLvl="0" animBg="1"/>
      <p:bldP spid="55359" grpId="0" bldLvl="0" animBg="1"/>
      <p:bldP spid="55358" grpId="0" bldLvl="0" animBg="1"/>
      <p:bldP spid="5535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5" name="对象 4"/>
          <p:cNvGraphicFramePr/>
          <p:nvPr/>
        </p:nvGraphicFramePr>
        <p:xfrm>
          <a:off x="457200" y="1236980"/>
          <a:ext cx="3812540" cy="2660015"/>
        </p:xfrm>
        <a:graphic>
          <a:graphicData uri="http://schemas.openxmlformats.org/presentationml/2006/ole">
            <mc:AlternateContent xmlns:mc="http://schemas.openxmlformats.org/markup-compatibility/2006">
              <mc:Choice xmlns:v="urn:schemas-microsoft-com:vml" Requires="v">
                <p:oleObj spid="_x0000_s6" name="" r:id="rId1" imgW="2489200" imgH="1701800" progId="Visio.Drawing.11">
                  <p:embed/>
                </p:oleObj>
              </mc:Choice>
              <mc:Fallback>
                <p:oleObj name="" r:id="rId1" imgW="2489200" imgH="1701800" progId="Visio.Drawing.11">
                  <p:embed/>
                  <p:pic>
                    <p:nvPicPr>
                      <p:cNvPr id="0" name="图片 5"/>
                      <p:cNvPicPr/>
                      <p:nvPr/>
                    </p:nvPicPr>
                    <p:blipFill>
                      <a:blip r:embed="rId2"/>
                      <a:stretch>
                        <a:fillRect/>
                      </a:stretch>
                    </p:blipFill>
                    <p:spPr>
                      <a:xfrm>
                        <a:off x="457200" y="1236980"/>
                        <a:ext cx="3812540" cy="2660015"/>
                      </a:xfrm>
                      <a:prstGeom prst="rect">
                        <a:avLst/>
                      </a:prstGeom>
                    </p:spPr>
                  </p:pic>
                </p:oleObj>
              </mc:Fallback>
            </mc:AlternateContent>
          </a:graphicData>
        </a:graphic>
      </p:graphicFrame>
      <p:sp>
        <p:nvSpPr>
          <p:cNvPr id="65541" name="矩形 65540"/>
          <p:cNvSpPr/>
          <p:nvPr/>
        </p:nvSpPr>
        <p:spPr>
          <a:xfrm>
            <a:off x="555625" y="1352550"/>
            <a:ext cx="2320925" cy="2378075"/>
          </a:xfrm>
          <a:prstGeom prst="rect">
            <a:avLst/>
          </a:prstGeom>
          <a:noFill/>
          <a:ln w="38100" cap="flat" cmpd="sng">
            <a:solidFill>
              <a:schemeClr val="accent2"/>
            </a:solidFill>
            <a:prstDash val="dash"/>
            <a:miter/>
            <a:headEnd type="none" w="med" len="med"/>
            <a:tailEnd type="none" w="med" len="med"/>
          </a:ln>
        </p:spPr>
        <p:txBody>
          <a:bodyPr/>
          <a:p>
            <a:endParaRPr lang="zh-CN" altLang="en-US"/>
          </a:p>
        </p:txBody>
      </p:sp>
      <p:graphicFrame>
        <p:nvGraphicFramePr>
          <p:cNvPr id="9" name="对象 8"/>
          <p:cNvGraphicFramePr/>
          <p:nvPr/>
        </p:nvGraphicFramePr>
        <p:xfrm>
          <a:off x="4422775" y="1460500"/>
          <a:ext cx="3542030" cy="2435860"/>
        </p:xfrm>
        <a:graphic>
          <a:graphicData uri="http://schemas.openxmlformats.org/presentationml/2006/ole">
            <mc:AlternateContent xmlns:mc="http://schemas.openxmlformats.org/markup-compatibility/2006">
              <mc:Choice xmlns:v="urn:schemas-microsoft-com:vml" Requires="v">
                <p:oleObj spid="_x0000_s10" name="" r:id="rId3" imgW="2374900" imgH="1701800" progId="Visio.Drawing.11">
                  <p:embed/>
                </p:oleObj>
              </mc:Choice>
              <mc:Fallback>
                <p:oleObj name="" r:id="rId3" imgW="2374900" imgH="1701800" progId="Visio.Drawing.11">
                  <p:embed/>
                  <p:pic>
                    <p:nvPicPr>
                      <p:cNvPr id="0" name="图片 9"/>
                      <p:cNvPicPr/>
                      <p:nvPr/>
                    </p:nvPicPr>
                    <p:blipFill>
                      <a:blip r:embed="rId4"/>
                      <a:stretch>
                        <a:fillRect/>
                      </a:stretch>
                    </p:blipFill>
                    <p:spPr>
                      <a:xfrm>
                        <a:off x="4422775" y="1460500"/>
                        <a:ext cx="3542030" cy="2435860"/>
                      </a:xfrm>
                      <a:prstGeom prst="rect">
                        <a:avLst/>
                      </a:prstGeom>
                    </p:spPr>
                  </p:pic>
                </p:oleObj>
              </mc:Fallback>
            </mc:AlternateContent>
          </a:graphicData>
        </a:graphic>
      </p:graphicFrame>
      <p:sp>
        <p:nvSpPr>
          <p:cNvPr id="11" name="文本框 10"/>
          <p:cNvSpPr txBox="1"/>
          <p:nvPr/>
        </p:nvSpPr>
        <p:spPr>
          <a:xfrm>
            <a:off x="555625" y="3896360"/>
            <a:ext cx="7959090" cy="521970"/>
          </a:xfrm>
          <a:prstGeom prst="rect">
            <a:avLst/>
          </a:prstGeom>
          <a:noFill/>
          <a:ln w="9525">
            <a:noFill/>
          </a:ln>
        </p:spPr>
        <p:txBody>
          <a:bodyPr wrap="square">
            <a:spAutoFit/>
          </a:bodyPr>
          <a:p>
            <a:pPr indent="0"/>
            <a:r>
              <a:rPr lang="en-US" altLang="zh-CN" sz="2800" b="0">
                <a:solidFill>
                  <a:srgbClr val="000000"/>
                </a:solidFill>
                <a:latin typeface="Times New Roman" panose="02020603050405020304" pitchFamily="18" charset="0"/>
                <a:cs typeface="Times New Roman" panose="02020603050405020304" pitchFamily="18" charset="0"/>
              </a:rPr>
              <a:t>(1) </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确定</a:t>
            </a:r>
            <a:r>
              <a:rPr lang="en-US" altLang="zh-CN" sz="2800" b="0">
                <a:latin typeface="Times New Roman" panose="02020603050405020304" pitchFamily="18" charset="0"/>
                <a:cs typeface="Times New Roman" panose="02020603050405020304" pitchFamily="18" charset="0"/>
              </a:rPr>
              <a:t>a</a:t>
            </a:r>
            <a:r>
              <a:rPr lang="zh-CN" altLang="en-US" sz="2800" b="0">
                <a:latin typeface="宋体" panose="02010600030101010101" pitchFamily="2" charset="-122"/>
                <a:ea typeface="宋体" panose="02010600030101010101" pitchFamily="2" charset="-122"/>
                <a:cs typeface="宋体" panose="02010600030101010101" pitchFamily="2" charset="-122"/>
              </a:rPr>
              <a:t>、</a:t>
            </a:r>
            <a:r>
              <a:rPr lang="en-US" altLang="zh-CN" sz="2800" b="0">
                <a:latin typeface="Times New Roman" panose="02020603050405020304" pitchFamily="18" charset="0"/>
                <a:cs typeface="Times New Roman" panose="02020603050405020304" pitchFamily="18" charset="0"/>
              </a:rPr>
              <a:t>b</a:t>
            </a:r>
            <a:r>
              <a:rPr lang="zh-CN" altLang="en-US" sz="2800" b="0">
                <a:latin typeface="宋体" panose="02010600030101010101" pitchFamily="2" charset="-122"/>
                <a:ea typeface="宋体" panose="02010600030101010101" pitchFamily="2" charset="-122"/>
                <a:cs typeface="宋体" panose="02010600030101010101" pitchFamily="2" charset="-122"/>
              </a:rPr>
              <a:t>两端点，</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求</a:t>
            </a:r>
            <a:r>
              <a:rPr lang="en-US" altLang="zh-CN" sz="2800" i="1">
                <a:latin typeface="Times New Roman" panose="02020603050405020304" pitchFamily="18" charset="0"/>
                <a:ea typeface="宋体" panose="02010600030101010101" pitchFamily="2" charset="-122"/>
                <a:cs typeface="宋体" panose="02010600030101010101" pitchFamily="2" charset="-122"/>
                <a:sym typeface="+mn-ea"/>
              </a:rPr>
              <a:t>R</a:t>
            </a:r>
            <a:r>
              <a:rPr lang="en-US" altLang="zh-CN" sz="2800" baseline="-25000">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短路电流</a:t>
            </a:r>
            <a:r>
              <a:rPr lang="en-US" altLang="zh-CN" sz="2800" b="0" i="1">
                <a:solidFill>
                  <a:srgbClr val="000000"/>
                </a:solidFill>
                <a:latin typeface="Times New Roman" panose="02020603050405020304" pitchFamily="18" charset="0"/>
                <a:cs typeface="Times New Roman" panose="02020603050405020304" pitchFamily="18" charset="0"/>
              </a:rPr>
              <a:t>I</a:t>
            </a:r>
            <a:r>
              <a:rPr lang="en-US" altLang="zh-CN" sz="2800" b="0" baseline="-25000">
                <a:solidFill>
                  <a:srgbClr val="000000"/>
                </a:solidFill>
                <a:latin typeface="Times New Roman" panose="02020603050405020304" pitchFamily="18" charset="0"/>
                <a:cs typeface="Times New Roman" panose="02020603050405020304" pitchFamily="18" charset="0"/>
              </a:rPr>
              <a:t>S</a:t>
            </a:r>
            <a:endParaRPr lang="zh-CN" altLang="en-US" sz="2800"/>
          </a:p>
        </p:txBody>
      </p:sp>
      <p:graphicFrame>
        <p:nvGraphicFramePr>
          <p:cNvPr id="2" name="对象 -2147482416"/>
          <p:cNvGraphicFramePr>
            <a:graphicFrameLocks noChangeAspect="1"/>
          </p:cNvGraphicFramePr>
          <p:nvPr/>
        </p:nvGraphicFramePr>
        <p:xfrm>
          <a:off x="1044575" y="4418330"/>
          <a:ext cx="1899920" cy="852805"/>
        </p:xfrm>
        <a:graphic>
          <a:graphicData uri="http://schemas.openxmlformats.org/presentationml/2006/ole">
            <mc:AlternateContent xmlns:mc="http://schemas.openxmlformats.org/markup-compatibility/2006">
              <mc:Choice xmlns:v="urn:schemas-microsoft-com:vml" Requires="v">
                <p:oleObj spid="_x0000_s3076" name="" r:id="rId5" imgW="875665" imgH="393700" progId="Equation.DSMT4">
                  <p:embed/>
                </p:oleObj>
              </mc:Choice>
              <mc:Fallback>
                <p:oleObj name="" r:id="rId5" imgW="875665" imgH="393700" progId="Equation.DSMT4">
                  <p:embed/>
                  <p:pic>
                    <p:nvPicPr>
                      <p:cNvPr id="0" name="图片 3075"/>
                      <p:cNvPicPr/>
                      <p:nvPr/>
                    </p:nvPicPr>
                    <p:blipFill>
                      <a:blip r:embed="rId6"/>
                      <a:stretch>
                        <a:fillRect/>
                      </a:stretch>
                    </p:blipFill>
                    <p:spPr>
                      <a:xfrm>
                        <a:off x="1044575" y="4418330"/>
                        <a:ext cx="1899920" cy="852805"/>
                      </a:xfrm>
                      <a:prstGeom prst="rect">
                        <a:avLst/>
                      </a:prstGeom>
                      <a:noFill/>
                      <a:ln w="38100">
                        <a:noFill/>
                        <a:miter/>
                      </a:ln>
                    </p:spPr>
                  </p:pic>
                </p:oleObj>
              </mc:Fallback>
            </mc:AlternateContent>
          </a:graphicData>
        </a:graphic>
      </p:graphicFrame>
      <p:graphicFrame>
        <p:nvGraphicFramePr>
          <p:cNvPr id="7" name="对象 -2147482415"/>
          <p:cNvGraphicFramePr>
            <a:graphicFrameLocks noChangeAspect="1"/>
          </p:cNvGraphicFramePr>
          <p:nvPr/>
        </p:nvGraphicFramePr>
        <p:xfrm>
          <a:off x="3717290" y="4554220"/>
          <a:ext cx="1162050" cy="581025"/>
        </p:xfrm>
        <a:graphic>
          <a:graphicData uri="http://schemas.openxmlformats.org/presentationml/2006/ole">
            <mc:AlternateContent xmlns:mc="http://schemas.openxmlformats.org/markup-compatibility/2006">
              <mc:Choice xmlns:v="urn:schemas-microsoft-com:vml" Requires="v">
                <p:oleObj spid="_x0000_s12" name="" r:id="rId7" imgW="457200" imgH="228600" progId="Equation.DSMT4">
                  <p:embed/>
                </p:oleObj>
              </mc:Choice>
              <mc:Fallback>
                <p:oleObj name="" r:id="rId7" imgW="457200" imgH="228600" progId="Equation.DSMT4">
                  <p:embed/>
                  <p:pic>
                    <p:nvPicPr>
                      <p:cNvPr id="0" name="图片 11"/>
                      <p:cNvPicPr/>
                      <p:nvPr/>
                    </p:nvPicPr>
                    <p:blipFill>
                      <a:blip r:embed="rId8"/>
                      <a:stretch>
                        <a:fillRect/>
                      </a:stretch>
                    </p:blipFill>
                    <p:spPr>
                      <a:xfrm>
                        <a:off x="3717290" y="4554220"/>
                        <a:ext cx="1162050" cy="581025"/>
                      </a:xfrm>
                      <a:prstGeom prst="rect">
                        <a:avLst/>
                      </a:prstGeom>
                      <a:noFill/>
                      <a:ln w="38100">
                        <a:noFill/>
                        <a:miter/>
                      </a:ln>
                    </p:spPr>
                  </p:pic>
                </p:oleObj>
              </mc:Fallback>
            </mc:AlternateContent>
          </a:graphicData>
        </a:graphic>
      </p:graphicFrame>
      <p:graphicFrame>
        <p:nvGraphicFramePr>
          <p:cNvPr id="8" name="对象 -2147482414"/>
          <p:cNvGraphicFramePr>
            <a:graphicFrameLocks noChangeAspect="1"/>
          </p:cNvGraphicFramePr>
          <p:nvPr/>
        </p:nvGraphicFramePr>
        <p:xfrm>
          <a:off x="1225550" y="5359400"/>
          <a:ext cx="3900170" cy="557530"/>
        </p:xfrm>
        <a:graphic>
          <a:graphicData uri="http://schemas.openxmlformats.org/presentationml/2006/ole">
            <mc:AlternateContent xmlns:mc="http://schemas.openxmlformats.org/markup-compatibility/2006">
              <mc:Choice xmlns:v="urn:schemas-microsoft-com:vml" Requires="v">
                <p:oleObj spid="_x0000_s13" name="" r:id="rId9" imgW="1600200" imgH="228600" progId="Equation.DSMT4">
                  <p:embed/>
                </p:oleObj>
              </mc:Choice>
              <mc:Fallback>
                <p:oleObj name="" r:id="rId9" imgW="1600200" imgH="228600" progId="Equation.DSMT4">
                  <p:embed/>
                  <p:pic>
                    <p:nvPicPr>
                      <p:cNvPr id="0" name="图片 12"/>
                      <p:cNvPicPr/>
                      <p:nvPr/>
                    </p:nvPicPr>
                    <p:blipFill>
                      <a:blip r:embed="rId10"/>
                      <a:stretch>
                        <a:fillRect/>
                      </a:stretch>
                    </p:blipFill>
                    <p:spPr>
                      <a:xfrm>
                        <a:off x="1225550" y="5359400"/>
                        <a:ext cx="3900170" cy="557530"/>
                      </a:xfrm>
                      <a:prstGeom prst="rect">
                        <a:avLst/>
                      </a:prstGeom>
                      <a:noFill/>
                      <a:ln w="38100">
                        <a:noFill/>
                        <a:miter/>
                      </a:ln>
                    </p:spPr>
                  </p:pic>
                </p:oleObj>
              </mc:Fallback>
            </mc:AlternateContent>
          </a:graphicData>
        </a:graphic>
      </p:graphicFrame>
      <p:sp>
        <p:nvSpPr>
          <p:cNvPr id="14" name="文本框 13"/>
          <p:cNvSpPr txBox="1"/>
          <p:nvPr/>
        </p:nvSpPr>
        <p:spPr>
          <a:xfrm>
            <a:off x="-230505" y="715010"/>
            <a:ext cx="9848850" cy="521970"/>
          </a:xfrm>
          <a:prstGeom prst="rect">
            <a:avLst/>
          </a:prstGeom>
          <a:noFill/>
          <a:ln w="9525">
            <a:noFill/>
          </a:ln>
        </p:spPr>
        <p:txBody>
          <a:bodyPr wrap="square">
            <a:spAutoFit/>
          </a:bodyPr>
          <a:p>
            <a:pPr marL="401320" indent="-40132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altLang="zh-CN" sz="2800" b="1">
                <a:solidFill>
                  <a:srgbClr val="C00000"/>
                </a:solidFill>
                <a:latin typeface="宋体" panose="02010600030101010101" pitchFamily="2" charset="-122"/>
                <a:ea typeface="宋体" panose="02010600030101010101" pitchFamily="2" charset="-122"/>
                <a:cs typeface="宋体" panose="02010600030101010101" pitchFamily="2" charset="-122"/>
              </a:rPr>
              <a:t>2</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】用诺顿定理求电流</a:t>
            </a:r>
            <a:r>
              <a:rPr lang="en-US" altLang="zh-CN" sz="2800" b="1" i="1">
                <a:solidFill>
                  <a:srgbClr val="C00000"/>
                </a:solidFill>
                <a:latin typeface="Times New Roman" panose="02020603050405020304" pitchFamily="18" charset="0"/>
                <a:cs typeface="Times New Roman" panose="02020603050405020304" pitchFamily="18" charset="0"/>
              </a:rPr>
              <a:t>I</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。其中</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=4Ω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2</a:t>
            </a:r>
            <a:r>
              <a:rPr lang="en-US" altLang="zh-CN" sz="2800" b="1">
                <a:solidFill>
                  <a:srgbClr val="C00000"/>
                </a:solidFill>
                <a:latin typeface="Times New Roman" panose="02020603050405020304" pitchFamily="18" charset="0"/>
                <a:cs typeface="Times New Roman" panose="02020603050405020304" pitchFamily="18" charset="0"/>
              </a:rPr>
              <a:t>=2Ω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3</a:t>
            </a:r>
            <a:r>
              <a:rPr lang="en-US" altLang="zh-CN" sz="2800" b="1">
                <a:solidFill>
                  <a:srgbClr val="C00000"/>
                </a:solidFill>
                <a:latin typeface="Times New Roman" panose="02020603050405020304" pitchFamily="18" charset="0"/>
                <a:cs typeface="Times New Roman" panose="02020603050405020304" pitchFamily="18" charset="0"/>
              </a:rPr>
              <a:t>=10Ω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box(out)">
                                      <p:cBhvr>
                                        <p:cTn id="7" dur="500"/>
                                        <p:tgtEl>
                                          <p:spTgt spid="655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120015" y="895985"/>
            <a:ext cx="8903970" cy="521970"/>
          </a:xfrm>
          <a:prstGeom prst="rect">
            <a:avLst/>
          </a:prstGeom>
          <a:noFill/>
          <a:ln w="9525">
            <a:noFill/>
          </a:ln>
        </p:spPr>
        <p:txBody>
          <a:bodyPr wrap="square">
            <a:spAutoFit/>
          </a:bodyPr>
          <a:p>
            <a:pPr indent="0"/>
            <a:r>
              <a:rPr lang="en-US" altLang="zh-CN" sz="2800" b="0">
                <a:solidFill>
                  <a:srgbClr val="000000"/>
                </a:solidFill>
                <a:latin typeface="Times New Roman" panose="02020603050405020304" pitchFamily="18" charset="0"/>
                <a:cs typeface="Times New Roman" panose="02020603050405020304" pitchFamily="18" charset="0"/>
              </a:rPr>
              <a:t>(2)</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求等效电阻</a:t>
            </a:r>
            <a:r>
              <a:rPr lang="en-US" altLang="zh-CN" sz="2800" b="0" i="1">
                <a:solidFill>
                  <a:srgbClr val="000000"/>
                </a:solidFill>
                <a:latin typeface="Times New Roman" panose="02020603050405020304" pitchFamily="18" charset="0"/>
                <a:cs typeface="Times New Roman" panose="02020603050405020304" pitchFamily="18" charset="0"/>
              </a:rPr>
              <a:t>R</a:t>
            </a:r>
            <a:r>
              <a:rPr lang="en-US" altLang="zh-CN" sz="2800" b="0" baseline="-25000">
                <a:solidFill>
                  <a:srgbClr val="000000"/>
                </a:solidFill>
                <a:latin typeface="Times New Roman" panose="02020603050405020304" pitchFamily="18" charset="0"/>
                <a:cs typeface="Times New Roman" panose="02020603050405020304" pitchFamily="18" charset="0"/>
              </a:rPr>
              <a:t>0</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，将理想电压源短路、理想电流源开路</a:t>
            </a:r>
            <a:endParaRPr lang="zh-CN" altLang="en-US" sz="2800"/>
          </a:p>
        </p:txBody>
      </p:sp>
      <p:graphicFrame>
        <p:nvGraphicFramePr>
          <p:cNvPr id="8" name="对象 7"/>
          <p:cNvGraphicFramePr/>
          <p:nvPr/>
        </p:nvGraphicFramePr>
        <p:xfrm>
          <a:off x="457200" y="1417955"/>
          <a:ext cx="2781300" cy="2346325"/>
        </p:xfrm>
        <a:graphic>
          <a:graphicData uri="http://schemas.openxmlformats.org/presentationml/2006/ole">
            <mc:AlternateContent xmlns:mc="http://schemas.openxmlformats.org/markup-compatibility/2006">
              <mc:Choice xmlns:v="urn:schemas-microsoft-com:vml" Requires="v">
                <p:oleObj spid="_x0000_s9" name="" r:id="rId1" imgW="1333500" imgH="1397000" progId="Visio.Drawing.11">
                  <p:embed/>
                </p:oleObj>
              </mc:Choice>
              <mc:Fallback>
                <p:oleObj name="" r:id="rId1" imgW="1333500" imgH="1397000" progId="Visio.Drawing.11">
                  <p:embed/>
                  <p:pic>
                    <p:nvPicPr>
                      <p:cNvPr id="0" name="图片 8"/>
                      <p:cNvPicPr/>
                      <p:nvPr/>
                    </p:nvPicPr>
                    <p:blipFill>
                      <a:blip r:embed="rId2"/>
                      <a:stretch>
                        <a:fillRect/>
                      </a:stretch>
                    </p:blipFill>
                    <p:spPr>
                      <a:xfrm>
                        <a:off x="457200" y="1417955"/>
                        <a:ext cx="2781300" cy="2346325"/>
                      </a:xfrm>
                      <a:prstGeom prst="rect">
                        <a:avLst/>
                      </a:prstGeom>
                    </p:spPr>
                  </p:pic>
                </p:oleObj>
              </mc:Fallback>
            </mc:AlternateContent>
          </a:graphicData>
        </a:graphic>
      </p:graphicFrame>
      <p:graphicFrame>
        <p:nvGraphicFramePr>
          <p:cNvPr id="2" name="对象 -2147482413"/>
          <p:cNvGraphicFramePr>
            <a:graphicFrameLocks noChangeAspect="1"/>
          </p:cNvGraphicFramePr>
          <p:nvPr/>
        </p:nvGraphicFramePr>
        <p:xfrm>
          <a:off x="4257040" y="2305050"/>
          <a:ext cx="2131060" cy="572135"/>
        </p:xfrm>
        <a:graphic>
          <a:graphicData uri="http://schemas.openxmlformats.org/presentationml/2006/ole">
            <mc:AlternateContent xmlns:mc="http://schemas.openxmlformats.org/markup-compatibility/2006">
              <mc:Choice xmlns:v="urn:schemas-microsoft-com:vml" Requires="v">
                <p:oleObj spid="_x0000_s3076" name="" r:id="rId3" imgW="850900" imgH="228600" progId="Equation.DSMT4">
                  <p:embed/>
                </p:oleObj>
              </mc:Choice>
              <mc:Fallback>
                <p:oleObj name="" r:id="rId3" imgW="850900" imgH="228600" progId="Equation.DSMT4">
                  <p:embed/>
                  <p:pic>
                    <p:nvPicPr>
                      <p:cNvPr id="0" name="图片 3075"/>
                      <p:cNvPicPr/>
                      <p:nvPr/>
                    </p:nvPicPr>
                    <p:blipFill>
                      <a:blip r:embed="rId4"/>
                      <a:stretch>
                        <a:fillRect/>
                      </a:stretch>
                    </p:blipFill>
                    <p:spPr>
                      <a:xfrm>
                        <a:off x="4257040" y="2305050"/>
                        <a:ext cx="2131060" cy="572135"/>
                      </a:xfrm>
                      <a:prstGeom prst="rect">
                        <a:avLst/>
                      </a:prstGeom>
                      <a:noFill/>
                      <a:ln w="38100">
                        <a:noFill/>
                        <a:miter/>
                      </a:ln>
                    </p:spPr>
                  </p:pic>
                </p:oleObj>
              </mc:Fallback>
            </mc:AlternateContent>
          </a:graphicData>
        </a:graphic>
      </p:graphicFrame>
      <p:sp>
        <p:nvSpPr>
          <p:cNvPr id="10" name="文本框 9"/>
          <p:cNvSpPr txBox="1"/>
          <p:nvPr/>
        </p:nvSpPr>
        <p:spPr>
          <a:xfrm>
            <a:off x="242570" y="3764280"/>
            <a:ext cx="8877300" cy="521970"/>
          </a:xfrm>
          <a:prstGeom prst="rect">
            <a:avLst/>
          </a:prstGeom>
          <a:noFill/>
          <a:ln w="9525">
            <a:noFill/>
          </a:ln>
        </p:spPr>
        <p:txBody>
          <a:bodyPr wrap="square">
            <a:spAutoFit/>
          </a:bodyPr>
          <a:p>
            <a:pPr indent="266700"/>
            <a:r>
              <a:rPr lang="en-US" altLang="zh-CN" sz="2800" b="0">
                <a:solidFill>
                  <a:srgbClr val="000000"/>
                </a:solidFill>
                <a:latin typeface="Times New Roman" panose="02020603050405020304" pitchFamily="18" charset="0"/>
                <a:cs typeface="Times New Roman" panose="02020603050405020304" pitchFamily="18" charset="0"/>
              </a:rPr>
              <a:t>(3)</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组成诺顿等效电路求</a:t>
            </a:r>
            <a:r>
              <a:rPr lang="en-US" altLang="zh-CN" sz="2800" b="0" i="1">
                <a:solidFill>
                  <a:srgbClr val="000000"/>
                </a:solidFill>
                <a:latin typeface="Times New Roman" panose="02020603050405020304" pitchFamily="18" charset="0"/>
                <a:cs typeface="Times New Roman" panose="02020603050405020304" pitchFamily="18" charset="0"/>
              </a:rPr>
              <a:t>I</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，应用分流公式得：</a:t>
            </a:r>
            <a:endParaRPr lang="zh-CN" altLang="en-US" sz="2800"/>
          </a:p>
        </p:txBody>
      </p:sp>
      <p:graphicFrame>
        <p:nvGraphicFramePr>
          <p:cNvPr id="11" name="对象 10"/>
          <p:cNvGraphicFramePr/>
          <p:nvPr/>
        </p:nvGraphicFramePr>
        <p:xfrm>
          <a:off x="611505" y="4286250"/>
          <a:ext cx="3175635" cy="2371725"/>
        </p:xfrm>
        <a:graphic>
          <a:graphicData uri="http://schemas.openxmlformats.org/presentationml/2006/ole">
            <mc:AlternateContent xmlns:mc="http://schemas.openxmlformats.org/markup-compatibility/2006">
              <mc:Choice xmlns:v="urn:schemas-microsoft-com:vml" Requires="v">
                <p:oleObj spid="_x0000_s12" name="" r:id="rId5" imgW="2082800" imgH="1638300" progId="Visio.Drawing.11">
                  <p:embed/>
                </p:oleObj>
              </mc:Choice>
              <mc:Fallback>
                <p:oleObj name="" r:id="rId5" imgW="2082800" imgH="1638300" progId="Visio.Drawing.11">
                  <p:embed/>
                  <p:pic>
                    <p:nvPicPr>
                      <p:cNvPr id="0" name="图片 8"/>
                      <p:cNvPicPr/>
                      <p:nvPr/>
                    </p:nvPicPr>
                    <p:blipFill>
                      <a:blip r:embed="rId6"/>
                      <a:stretch>
                        <a:fillRect/>
                      </a:stretch>
                    </p:blipFill>
                    <p:spPr>
                      <a:xfrm>
                        <a:off x="611505" y="4286250"/>
                        <a:ext cx="3175635" cy="2371725"/>
                      </a:xfrm>
                      <a:prstGeom prst="rect">
                        <a:avLst/>
                      </a:prstGeom>
                    </p:spPr>
                  </p:pic>
                </p:oleObj>
              </mc:Fallback>
            </mc:AlternateContent>
          </a:graphicData>
        </a:graphic>
      </p:graphicFrame>
      <p:graphicFrame>
        <p:nvGraphicFramePr>
          <p:cNvPr id="13" name="对象 -2147482412"/>
          <p:cNvGraphicFramePr>
            <a:graphicFrameLocks noChangeAspect="1"/>
          </p:cNvGraphicFramePr>
          <p:nvPr/>
        </p:nvGraphicFramePr>
        <p:xfrm>
          <a:off x="3940175" y="4658360"/>
          <a:ext cx="4474845" cy="833120"/>
        </p:xfrm>
        <a:graphic>
          <a:graphicData uri="http://schemas.openxmlformats.org/presentationml/2006/ole">
            <mc:AlternateContent xmlns:mc="http://schemas.openxmlformats.org/markup-compatibility/2006">
              <mc:Choice xmlns:v="urn:schemas-microsoft-com:vml" Requires="v">
                <p:oleObj spid="_x0000_s14" name="" r:id="rId7" imgW="2311400" imgH="431800" progId="Equation.DSMT4">
                  <p:embed/>
                </p:oleObj>
              </mc:Choice>
              <mc:Fallback>
                <p:oleObj name="" r:id="rId7" imgW="2311400" imgH="431800" progId="Equation.DSMT4">
                  <p:embed/>
                  <p:pic>
                    <p:nvPicPr>
                      <p:cNvPr id="0" name="图片 3075"/>
                      <p:cNvPicPr/>
                      <p:nvPr/>
                    </p:nvPicPr>
                    <p:blipFill>
                      <a:blip r:embed="rId8"/>
                      <a:stretch>
                        <a:fillRect/>
                      </a:stretch>
                    </p:blipFill>
                    <p:spPr>
                      <a:xfrm>
                        <a:off x="3940175" y="4658360"/>
                        <a:ext cx="4474845" cy="83312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ox(in)">
                                      <p:cBhvr>
                                        <p:cTn id="3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32" name="Rectangle 16"/>
          <p:cNvSpPr>
            <a:spLocks noChangeArrowheads="1"/>
          </p:cNvSpPr>
          <p:nvPr/>
        </p:nvSpPr>
        <p:spPr bwMode="gray">
          <a:xfrm>
            <a:off x="-30480" y="73511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indent="0" algn="ctr"/>
            <a:r>
              <a:rPr lang="en-US" altLang="zh-CN" sz="4000" b="1">
                <a:solidFill>
                  <a:srgbClr val="FF0000"/>
                </a:solidFill>
                <a:latin typeface="Times New Roman" panose="02020603050405020304" pitchFamily="18" charset="0"/>
                <a:cs typeface="Times New Roman" panose="02020603050405020304" pitchFamily="18" charset="0"/>
                <a:sym typeface="+mn-ea"/>
              </a:rPr>
              <a:t>2.9  </a:t>
            </a:r>
            <a:r>
              <a:rPr lang="zh-CN" altLang="en-US" sz="40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最大功率传输定理</a:t>
            </a:r>
            <a:endParaRPr lang="zh-CN" altLang="en-US" sz="4000" b="1">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文本框 4"/>
          <p:cNvSpPr txBox="1"/>
          <p:nvPr/>
        </p:nvSpPr>
        <p:spPr>
          <a:xfrm>
            <a:off x="186055" y="3225165"/>
            <a:ext cx="3595370" cy="521970"/>
          </a:xfrm>
          <a:prstGeom prst="rect">
            <a:avLst/>
          </a:prstGeom>
          <a:noFill/>
          <a:ln w="9525">
            <a:noFill/>
          </a:ln>
        </p:spPr>
        <p:txBody>
          <a:bodyPr wrap="square">
            <a:spAutoFit/>
          </a:bodyPr>
          <a:p>
            <a:pPr indent="0"/>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流过负载</a:t>
            </a:r>
            <a:r>
              <a:rPr lang="en-US" altLang="zh-CN" sz="2800" b="1" i="1">
                <a:solidFill>
                  <a:srgbClr val="005200"/>
                </a:solidFill>
                <a:latin typeface="Times New Roman" panose="02020603050405020304" pitchFamily="18" charset="0"/>
                <a:cs typeface="Times New Roman" panose="02020603050405020304" pitchFamily="18" charset="0"/>
              </a:rPr>
              <a:t>R</a:t>
            </a:r>
            <a:r>
              <a:rPr lang="en-US" altLang="zh-CN" sz="2800" b="1" baseline="-25000">
                <a:solidFill>
                  <a:srgbClr val="005200"/>
                </a:solidFill>
                <a:latin typeface="Times New Roman" panose="02020603050405020304" pitchFamily="18" charset="0"/>
                <a:cs typeface="Times New Roman" panose="02020603050405020304" pitchFamily="18" charset="0"/>
              </a:rPr>
              <a:t>L</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的电流为</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408"/>
          <p:cNvGraphicFramePr>
            <a:graphicFrameLocks noChangeAspect="1"/>
          </p:cNvGraphicFramePr>
          <p:nvPr/>
        </p:nvGraphicFramePr>
        <p:xfrm>
          <a:off x="4160520" y="3136265"/>
          <a:ext cx="1608455" cy="847725"/>
        </p:xfrm>
        <a:graphic>
          <a:graphicData uri="http://schemas.openxmlformats.org/presentationml/2006/ole">
            <mc:AlternateContent xmlns:mc="http://schemas.openxmlformats.org/markup-compatibility/2006">
              <mc:Choice xmlns:v="urn:schemas-microsoft-com:vml" Requires="v">
                <p:oleObj spid="_x0000_s6" name="" r:id="rId1" imgW="749300" imgH="431800" progId="Equation.DSMT4">
                  <p:embed/>
                </p:oleObj>
              </mc:Choice>
              <mc:Fallback>
                <p:oleObj name="" r:id="rId1" imgW="749300" imgH="431800" progId="Equation.DSMT4">
                  <p:embed/>
                  <p:pic>
                    <p:nvPicPr>
                      <p:cNvPr id="0" name="图片 5"/>
                      <p:cNvPicPr/>
                      <p:nvPr/>
                    </p:nvPicPr>
                    <p:blipFill>
                      <a:blip r:embed="rId2"/>
                      <a:stretch>
                        <a:fillRect/>
                      </a:stretch>
                    </p:blipFill>
                    <p:spPr>
                      <a:xfrm>
                        <a:off x="4160520" y="3136265"/>
                        <a:ext cx="1608455" cy="847725"/>
                      </a:xfrm>
                      <a:prstGeom prst="rect">
                        <a:avLst/>
                      </a:prstGeom>
                      <a:noFill/>
                      <a:ln w="38100">
                        <a:noFill/>
                        <a:miter/>
                      </a:ln>
                    </p:spPr>
                  </p:pic>
                </p:oleObj>
              </mc:Fallback>
            </mc:AlternateContent>
          </a:graphicData>
        </a:graphic>
      </p:graphicFrame>
      <p:sp>
        <p:nvSpPr>
          <p:cNvPr id="7" name="文本框 6"/>
          <p:cNvSpPr txBox="1"/>
          <p:nvPr/>
        </p:nvSpPr>
        <p:spPr>
          <a:xfrm>
            <a:off x="-30480" y="3983990"/>
            <a:ext cx="350774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则负载获得的功率为</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8" name="对象 -2147482406"/>
          <p:cNvGraphicFramePr>
            <a:graphicFrameLocks noChangeAspect="1"/>
          </p:cNvGraphicFramePr>
          <p:nvPr/>
        </p:nvGraphicFramePr>
        <p:xfrm>
          <a:off x="3314065" y="3912235"/>
          <a:ext cx="2966720" cy="901065"/>
        </p:xfrm>
        <a:graphic>
          <a:graphicData uri="http://schemas.openxmlformats.org/presentationml/2006/ole">
            <mc:AlternateContent xmlns:mc="http://schemas.openxmlformats.org/markup-compatibility/2006">
              <mc:Choice xmlns:v="urn:schemas-microsoft-com:vml" Requires="v">
                <p:oleObj spid="_x0000_s9" name="" r:id="rId3" imgW="1447800" imgH="495300" progId="Equation.DSMT4">
                  <p:embed/>
                </p:oleObj>
              </mc:Choice>
              <mc:Fallback>
                <p:oleObj name="" r:id="rId3" imgW="1447800" imgH="495300" progId="Equation.DSMT4">
                  <p:embed/>
                  <p:pic>
                    <p:nvPicPr>
                      <p:cNvPr id="0" name="图片 7"/>
                      <p:cNvPicPr/>
                      <p:nvPr/>
                    </p:nvPicPr>
                    <p:blipFill>
                      <a:blip r:embed="rId4"/>
                      <a:stretch>
                        <a:fillRect/>
                      </a:stretch>
                    </p:blipFill>
                    <p:spPr>
                      <a:xfrm>
                        <a:off x="3314065" y="3912235"/>
                        <a:ext cx="2966720" cy="901065"/>
                      </a:xfrm>
                      <a:prstGeom prst="rect">
                        <a:avLst/>
                      </a:prstGeom>
                      <a:noFill/>
                      <a:ln w="38100">
                        <a:noFill/>
                        <a:miter/>
                      </a:ln>
                    </p:spPr>
                  </p:pic>
                </p:oleObj>
              </mc:Fallback>
            </mc:AlternateContent>
          </a:graphicData>
        </a:graphic>
      </p:graphicFrame>
      <p:graphicFrame>
        <p:nvGraphicFramePr>
          <p:cNvPr id="10" name="对象 9"/>
          <p:cNvGraphicFramePr>
            <a:graphicFrameLocks noChangeAspect="1"/>
          </p:cNvGraphicFramePr>
          <p:nvPr/>
        </p:nvGraphicFramePr>
        <p:xfrm>
          <a:off x="744220" y="1019810"/>
          <a:ext cx="2856865" cy="2403475"/>
        </p:xfrm>
        <a:graphic>
          <a:graphicData uri="http://schemas.openxmlformats.org/presentationml/2006/ole">
            <mc:AlternateContent xmlns:mc="http://schemas.openxmlformats.org/markup-compatibility/2006">
              <mc:Choice xmlns:v="urn:schemas-microsoft-com:vml" Requires="v">
                <p:oleObj spid="_x0000_s11" name="" r:id="rId5" imgW="6515100" imgH="1943100" progId="Visio.Drawing.11">
                  <p:embed/>
                </p:oleObj>
              </mc:Choice>
              <mc:Fallback>
                <p:oleObj name="" r:id="rId5" imgW="6515100" imgH="1943100" progId="Visio.Drawing.11">
                  <p:embed/>
                  <p:pic>
                    <p:nvPicPr>
                      <p:cNvPr id="0" name="图片 5"/>
                      <p:cNvPicPr/>
                      <p:nvPr/>
                    </p:nvPicPr>
                    <p:blipFill>
                      <a:blip r:embed="rId6"/>
                      <a:srcRect r="72829" b="14342"/>
                      <a:stretch>
                        <a:fillRect/>
                      </a:stretch>
                    </p:blipFill>
                    <p:spPr>
                      <a:xfrm>
                        <a:off x="744220" y="1019810"/>
                        <a:ext cx="2856865" cy="2403475"/>
                      </a:xfrm>
                      <a:prstGeom prst="rect">
                        <a:avLst/>
                      </a:prstGeom>
                      <a:noFill/>
                      <a:ln w="38100">
                        <a:noFill/>
                        <a:miter/>
                      </a:ln>
                    </p:spPr>
                  </p:pic>
                </p:oleObj>
              </mc:Fallback>
            </mc:AlternateContent>
          </a:graphicData>
        </a:graphic>
      </p:graphicFrame>
      <p:sp>
        <p:nvSpPr>
          <p:cNvPr id="55359" name="燕尾形箭头 55358"/>
          <p:cNvSpPr/>
          <p:nvPr/>
        </p:nvSpPr>
        <p:spPr>
          <a:xfrm>
            <a:off x="3908425" y="1955165"/>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12" name="对象 11"/>
          <p:cNvGraphicFramePr>
            <a:graphicFrameLocks noChangeAspect="1"/>
          </p:cNvGraphicFramePr>
          <p:nvPr/>
        </p:nvGraphicFramePr>
        <p:xfrm>
          <a:off x="5042535" y="1216025"/>
          <a:ext cx="2703195" cy="2011680"/>
        </p:xfrm>
        <a:graphic>
          <a:graphicData uri="http://schemas.openxmlformats.org/presentationml/2006/ole">
            <mc:AlternateContent xmlns:mc="http://schemas.openxmlformats.org/markup-compatibility/2006">
              <mc:Choice xmlns:v="urn:schemas-microsoft-com:vml" Requires="v">
                <p:oleObj spid="_x0000_s13" name="" r:id="rId7" imgW="6515100" imgH="1943100" progId="Visio.Drawing.11">
                  <p:embed/>
                </p:oleObj>
              </mc:Choice>
              <mc:Fallback>
                <p:oleObj name="" r:id="rId7" imgW="6515100" imgH="1943100" progId="Visio.Drawing.11">
                  <p:embed/>
                  <p:pic>
                    <p:nvPicPr>
                      <p:cNvPr id="0" name="图片 7"/>
                      <p:cNvPicPr/>
                      <p:nvPr/>
                    </p:nvPicPr>
                    <p:blipFill>
                      <a:blip r:embed="rId6"/>
                      <a:srcRect l="34403" r="34887" b="14342"/>
                      <a:stretch>
                        <a:fillRect/>
                      </a:stretch>
                    </p:blipFill>
                    <p:spPr>
                      <a:xfrm>
                        <a:off x="5042535" y="1216025"/>
                        <a:ext cx="2703195" cy="2011680"/>
                      </a:xfrm>
                      <a:prstGeom prst="rect">
                        <a:avLst/>
                      </a:prstGeom>
                      <a:noFill/>
                      <a:ln w="38100">
                        <a:noFill/>
                        <a:miter/>
                      </a:ln>
                    </p:spPr>
                  </p:pic>
                </p:oleObj>
              </mc:Fallback>
            </mc:AlternateContent>
          </a:graphicData>
        </a:graphic>
      </p:graphicFrame>
      <p:sp>
        <p:nvSpPr>
          <p:cNvPr id="14" name="文本框 13"/>
          <p:cNvSpPr txBox="1"/>
          <p:nvPr/>
        </p:nvSpPr>
        <p:spPr>
          <a:xfrm>
            <a:off x="2868930" y="2747645"/>
            <a:ext cx="2325370" cy="460375"/>
          </a:xfrm>
          <a:prstGeom prst="rect">
            <a:avLst/>
          </a:prstGeom>
          <a:noFill/>
        </p:spPr>
        <p:txBody>
          <a:bodyPr wrap="none" rtlCol="0" anchor="t">
            <a:spAutoFit/>
          </a:bodyPr>
          <a:p>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戴维南等效电路</a:t>
            </a:r>
            <a:endParaRPr lang="zh-CN" altLang="en-US"/>
          </a:p>
        </p:txBody>
      </p:sp>
      <p:sp>
        <p:nvSpPr>
          <p:cNvPr id="15" name="文本框 14"/>
          <p:cNvSpPr txBox="1"/>
          <p:nvPr/>
        </p:nvSpPr>
        <p:spPr>
          <a:xfrm>
            <a:off x="186055" y="4938395"/>
            <a:ext cx="55943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令</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6" name="对象 -2147482405"/>
          <p:cNvGraphicFramePr>
            <a:graphicFrameLocks noChangeAspect="1"/>
          </p:cNvGraphicFramePr>
          <p:nvPr/>
        </p:nvGraphicFramePr>
        <p:xfrm>
          <a:off x="745490" y="4825365"/>
          <a:ext cx="935990" cy="763270"/>
        </p:xfrm>
        <a:graphic>
          <a:graphicData uri="http://schemas.openxmlformats.org/presentationml/2006/ole">
            <mc:AlternateContent xmlns:mc="http://schemas.openxmlformats.org/markup-compatibility/2006">
              <mc:Choice xmlns:v="urn:schemas-microsoft-com:vml" Requires="v">
                <p:oleObj spid="_x0000_s17" name="" r:id="rId8" imgW="533400" imgH="431800" progId="Equation.DSMT4">
                  <p:embed/>
                </p:oleObj>
              </mc:Choice>
              <mc:Fallback>
                <p:oleObj name="" r:id="rId8" imgW="533400" imgH="431800" progId="Equation.DSMT4">
                  <p:embed/>
                  <p:pic>
                    <p:nvPicPr>
                      <p:cNvPr id="0" name="图片 3075"/>
                      <p:cNvPicPr/>
                      <p:nvPr/>
                    </p:nvPicPr>
                    <p:blipFill>
                      <a:blip r:embed="rId9"/>
                      <a:stretch>
                        <a:fillRect/>
                      </a:stretch>
                    </p:blipFill>
                    <p:spPr>
                      <a:xfrm>
                        <a:off x="745490" y="4825365"/>
                        <a:ext cx="935990" cy="763270"/>
                      </a:xfrm>
                      <a:prstGeom prst="rect">
                        <a:avLst/>
                      </a:prstGeom>
                      <a:noFill/>
                      <a:ln w="38100">
                        <a:noFill/>
                        <a:miter/>
                      </a:ln>
                    </p:spPr>
                  </p:pic>
                </p:oleObj>
              </mc:Fallback>
            </mc:AlternateContent>
          </a:graphicData>
        </a:graphic>
      </p:graphicFrame>
      <p:sp>
        <p:nvSpPr>
          <p:cNvPr id="18" name="文本框 17"/>
          <p:cNvSpPr txBox="1"/>
          <p:nvPr/>
        </p:nvSpPr>
        <p:spPr>
          <a:xfrm>
            <a:off x="1609725" y="4953635"/>
            <a:ext cx="5080000" cy="521970"/>
          </a:xfrm>
          <a:prstGeom prst="rect">
            <a:avLst/>
          </a:prstGeom>
          <a:noFill/>
          <a:ln w="9525">
            <a:noFill/>
          </a:ln>
        </p:spPr>
        <p:txBody>
          <a:bodyPr>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得最大功率时的</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L</a:t>
            </a:r>
            <a:r>
              <a:rPr lang="zh-CN" altLang="en-US" sz="2800" b="1">
                <a:latin typeface="宋体" panose="02010600030101010101" pitchFamily="2" charset="-122"/>
                <a:ea typeface="宋体" panose="02010600030101010101" pitchFamily="2" charset="-122"/>
                <a:cs typeface="宋体" panose="02010600030101010101" pitchFamily="2" charset="-122"/>
              </a:rPr>
              <a:t>为</a:t>
            </a:r>
            <a:endParaRPr lang="zh-CN" altLang="en-US" sz="2800" b="1"/>
          </a:p>
        </p:txBody>
      </p:sp>
      <p:graphicFrame>
        <p:nvGraphicFramePr>
          <p:cNvPr id="19" name="对象 -2147482404"/>
          <p:cNvGraphicFramePr>
            <a:graphicFrameLocks noChangeAspect="1"/>
          </p:cNvGraphicFramePr>
          <p:nvPr/>
        </p:nvGraphicFramePr>
        <p:xfrm>
          <a:off x="613410" y="5819140"/>
          <a:ext cx="1200150" cy="537210"/>
        </p:xfrm>
        <a:graphic>
          <a:graphicData uri="http://schemas.openxmlformats.org/presentationml/2006/ole">
            <mc:AlternateContent xmlns:mc="http://schemas.openxmlformats.org/markup-compatibility/2006">
              <mc:Choice xmlns:v="urn:schemas-microsoft-com:vml" Requires="v">
                <p:oleObj spid="_x0000_s20" name="" r:id="rId10" imgW="508000" imgH="228600" progId="Equation.DSMT4">
                  <p:embed/>
                </p:oleObj>
              </mc:Choice>
              <mc:Fallback>
                <p:oleObj name="" r:id="rId10" imgW="508000" imgH="228600" progId="Equation.DSMT4">
                  <p:embed/>
                  <p:pic>
                    <p:nvPicPr>
                      <p:cNvPr id="0" name="图片 5"/>
                      <p:cNvPicPr/>
                      <p:nvPr/>
                    </p:nvPicPr>
                    <p:blipFill>
                      <a:blip r:embed="rId11"/>
                      <a:stretch>
                        <a:fillRect/>
                      </a:stretch>
                    </p:blipFill>
                    <p:spPr>
                      <a:xfrm>
                        <a:off x="613410" y="5819140"/>
                        <a:ext cx="1200150" cy="537210"/>
                      </a:xfrm>
                      <a:prstGeom prst="rect">
                        <a:avLst/>
                      </a:prstGeom>
                      <a:noFill/>
                      <a:ln w="38100">
                        <a:noFill/>
                        <a:miter/>
                      </a:ln>
                    </p:spPr>
                  </p:pic>
                </p:oleObj>
              </mc:Fallback>
            </mc:AlternateContent>
          </a:graphicData>
        </a:graphic>
      </p:graphicFrame>
      <p:graphicFrame>
        <p:nvGraphicFramePr>
          <p:cNvPr id="21" name="对象 -2147482407"/>
          <p:cNvGraphicFramePr>
            <a:graphicFrameLocks noChangeAspect="1"/>
          </p:cNvGraphicFramePr>
          <p:nvPr/>
        </p:nvGraphicFramePr>
        <p:xfrm>
          <a:off x="5835650" y="3893185"/>
          <a:ext cx="3390265" cy="2471420"/>
        </p:xfrm>
        <a:graphic>
          <a:graphicData uri="http://schemas.openxmlformats.org/presentationml/2006/ole">
            <mc:AlternateContent xmlns:mc="http://schemas.openxmlformats.org/markup-compatibility/2006">
              <mc:Choice xmlns:v="urn:schemas-microsoft-com:vml" Requires="v">
                <p:oleObj spid="_x0000_s22" name="" r:id="rId12" imgW="2603500" imgH="2159000" progId="Visio.Drawing.11">
                  <p:embed/>
                </p:oleObj>
              </mc:Choice>
              <mc:Fallback>
                <p:oleObj name="" r:id="rId12" imgW="2603500" imgH="2159000" progId="Visio.Drawing.11">
                  <p:embed/>
                  <p:pic>
                    <p:nvPicPr>
                      <p:cNvPr id="0" name="图片 6"/>
                      <p:cNvPicPr/>
                      <p:nvPr/>
                    </p:nvPicPr>
                    <p:blipFill>
                      <a:blip r:embed="rId13"/>
                      <a:stretch>
                        <a:fillRect/>
                      </a:stretch>
                    </p:blipFill>
                    <p:spPr>
                      <a:xfrm>
                        <a:off x="5835650" y="3893185"/>
                        <a:ext cx="3390265" cy="2471420"/>
                      </a:xfrm>
                      <a:prstGeom prst="rect">
                        <a:avLst/>
                      </a:prstGeom>
                      <a:noFill/>
                      <a:ln w="38100">
                        <a:noFill/>
                        <a:miter/>
                      </a:ln>
                    </p:spPr>
                  </p:pic>
                </p:oleObj>
              </mc:Fallback>
            </mc:AlternateContent>
          </a:graphicData>
        </a:graphic>
      </p:graphicFrame>
      <p:graphicFrame>
        <p:nvGraphicFramePr>
          <p:cNvPr id="23" name="对象 -2147482402"/>
          <p:cNvGraphicFramePr>
            <a:graphicFrameLocks noChangeAspect="1"/>
          </p:cNvGraphicFramePr>
          <p:nvPr/>
        </p:nvGraphicFramePr>
        <p:xfrm>
          <a:off x="2403475" y="5561330"/>
          <a:ext cx="1576705" cy="873125"/>
        </p:xfrm>
        <a:graphic>
          <a:graphicData uri="http://schemas.openxmlformats.org/presentationml/2006/ole">
            <mc:AlternateContent xmlns:mc="http://schemas.openxmlformats.org/markup-compatibility/2006">
              <mc:Choice xmlns:v="urn:schemas-microsoft-com:vml" Requires="v">
                <p:oleObj spid="_x0000_s24" name="" r:id="rId14" imgW="749300" imgH="457200" progId="Equation.DSMT4">
                  <p:embed/>
                </p:oleObj>
              </mc:Choice>
              <mc:Fallback>
                <p:oleObj name="" r:id="rId14" imgW="749300" imgH="457200" progId="Equation.DSMT4">
                  <p:embed/>
                  <p:pic>
                    <p:nvPicPr>
                      <p:cNvPr id="0" name="图片 7"/>
                      <p:cNvPicPr/>
                      <p:nvPr/>
                    </p:nvPicPr>
                    <p:blipFill>
                      <a:blip r:embed="rId15"/>
                      <a:stretch>
                        <a:fillRect/>
                      </a:stretch>
                    </p:blipFill>
                    <p:spPr>
                      <a:xfrm>
                        <a:off x="2403475" y="5561330"/>
                        <a:ext cx="1576705" cy="8731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359"/>
                                        </p:tgtEl>
                                        <p:attrNameLst>
                                          <p:attrName>style.visibility</p:attrName>
                                        </p:attrNameLst>
                                      </p:cBhvr>
                                      <p:to>
                                        <p:strVal val="visible"/>
                                      </p:to>
                                    </p:set>
                                    <p:animEffect transition="in" filter="wipe(left)">
                                      <p:cBhvr>
                                        <p:cTn id="7" dur="500"/>
                                        <p:tgtEl>
                                          <p:spTgt spid="553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ppt_x"/>
                                          </p:val>
                                        </p:tav>
                                        <p:tav tm="100000">
                                          <p:val>
                                            <p:strVal val="#ppt_x"/>
                                          </p:val>
                                        </p:tav>
                                      </p:tavLst>
                                    </p:anim>
                                    <p:anim calcmode="lin" valueType="num">
                                      <p:cBhvr additive="base">
                                        <p:cTn id="59" dur="500" fill="hold"/>
                                        <p:tgtEl>
                                          <p:spTgt spid="18"/>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59" grpId="0" bldLvl="0" animBg="1"/>
      <p:bldP spid="14" grpId="0"/>
      <p:bldP spid="5" grpId="0"/>
      <p:bldP spid="7" grpId="0"/>
      <p:bldP spid="1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101" name="文本框 100"/>
          <p:cNvSpPr txBox="1"/>
          <p:nvPr/>
        </p:nvSpPr>
        <p:spPr>
          <a:xfrm>
            <a:off x="457200" y="625475"/>
            <a:ext cx="8046085" cy="953135"/>
          </a:xfrm>
          <a:prstGeom prst="rect">
            <a:avLst/>
          </a:prstGeom>
          <a:noFill/>
          <a:ln w="9525">
            <a:noFill/>
          </a:ln>
        </p:spPr>
        <p:txBody>
          <a:bodyPr wrap="square">
            <a:spAutoFit/>
          </a:bodyPr>
          <a:p>
            <a:pPr indent="267970"/>
            <a:r>
              <a:rPr lang="zh-CN" altLang="en-US" sz="2800" b="1">
                <a:latin typeface="宋体" panose="02010600030101010101" pitchFamily="2" charset="-122"/>
                <a:ea typeface="宋体" panose="02010600030101010101" pitchFamily="2" charset="-122"/>
                <a:cs typeface="宋体" panose="02010600030101010101" pitchFamily="2" charset="-122"/>
              </a:rPr>
              <a:t>串联电阻的分压原理：</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电阻上分得的电压与其电阻值成正比。即电阻值越大，分得的电压也越大。</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562610" y="1737995"/>
            <a:ext cx="257619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各电阻的功率：</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5" name="对象 -2147482618"/>
          <p:cNvGraphicFramePr>
            <a:graphicFrameLocks noChangeAspect="1"/>
          </p:cNvGraphicFramePr>
          <p:nvPr/>
        </p:nvGraphicFramePr>
        <p:xfrm>
          <a:off x="3291840" y="1737995"/>
          <a:ext cx="1246505" cy="521970"/>
        </p:xfrm>
        <a:graphic>
          <a:graphicData uri="http://schemas.openxmlformats.org/presentationml/2006/ole">
            <mc:AlternateContent xmlns:mc="http://schemas.openxmlformats.org/markup-compatibility/2006">
              <mc:Choice xmlns:v="urn:schemas-microsoft-com:vml" Requires="v">
                <p:oleObj spid="_x0000_s3076" name="" r:id="rId1" imgW="571500" imgH="241300" progId="Equation.DSMT4">
                  <p:embed/>
                </p:oleObj>
              </mc:Choice>
              <mc:Fallback>
                <p:oleObj name="" r:id="rId1" imgW="571500" imgH="241300" progId="Equation.DSMT4">
                  <p:embed/>
                  <p:pic>
                    <p:nvPicPr>
                      <p:cNvPr id="0" name="图片 3075"/>
                      <p:cNvPicPr/>
                      <p:nvPr/>
                    </p:nvPicPr>
                    <p:blipFill>
                      <a:blip r:embed="rId2"/>
                      <a:stretch>
                        <a:fillRect/>
                      </a:stretch>
                    </p:blipFill>
                    <p:spPr>
                      <a:xfrm>
                        <a:off x="3291840" y="1737995"/>
                        <a:ext cx="1246505" cy="521970"/>
                      </a:xfrm>
                      <a:prstGeom prst="rect">
                        <a:avLst/>
                      </a:prstGeom>
                      <a:noFill/>
                      <a:ln w="38100">
                        <a:noFill/>
                        <a:miter/>
                      </a:ln>
                    </p:spPr>
                  </p:pic>
                </p:oleObj>
              </mc:Fallback>
            </mc:AlternateContent>
          </a:graphicData>
        </a:graphic>
      </p:graphicFrame>
      <p:graphicFrame>
        <p:nvGraphicFramePr>
          <p:cNvPr id="6" name="对象 -2147482617"/>
          <p:cNvGraphicFramePr>
            <a:graphicFrameLocks noChangeAspect="1"/>
          </p:cNvGraphicFramePr>
          <p:nvPr/>
        </p:nvGraphicFramePr>
        <p:xfrm>
          <a:off x="4846955" y="1718945"/>
          <a:ext cx="1286510" cy="504825"/>
        </p:xfrm>
        <a:graphic>
          <a:graphicData uri="http://schemas.openxmlformats.org/presentationml/2006/ole">
            <mc:AlternateContent xmlns:mc="http://schemas.openxmlformats.org/markup-compatibility/2006">
              <mc:Choice xmlns:v="urn:schemas-microsoft-com:vml" Requires="v">
                <p:oleObj spid="_x0000_s7" name="" r:id="rId3" imgW="609600" imgH="241300" progId="Equation.DSMT4">
                  <p:embed/>
                </p:oleObj>
              </mc:Choice>
              <mc:Fallback>
                <p:oleObj name="" r:id="rId3" imgW="609600" imgH="241300" progId="Equation.DSMT4">
                  <p:embed/>
                  <p:pic>
                    <p:nvPicPr>
                      <p:cNvPr id="0" name="图片 4"/>
                      <p:cNvPicPr/>
                      <p:nvPr/>
                    </p:nvPicPr>
                    <p:blipFill>
                      <a:blip r:embed="rId4"/>
                      <a:stretch>
                        <a:fillRect/>
                      </a:stretch>
                    </p:blipFill>
                    <p:spPr>
                      <a:xfrm>
                        <a:off x="4846955" y="1718945"/>
                        <a:ext cx="1286510" cy="504825"/>
                      </a:xfrm>
                      <a:prstGeom prst="rect">
                        <a:avLst/>
                      </a:prstGeom>
                      <a:noFill/>
                      <a:ln w="38100">
                        <a:noFill/>
                        <a:miter/>
                      </a:ln>
                    </p:spPr>
                  </p:pic>
                </p:oleObj>
              </mc:Fallback>
            </mc:AlternateContent>
          </a:graphicData>
        </a:graphic>
      </p:graphicFrame>
      <p:graphicFrame>
        <p:nvGraphicFramePr>
          <p:cNvPr id="8" name="对象 -2147482615"/>
          <p:cNvGraphicFramePr>
            <a:graphicFrameLocks noChangeAspect="1"/>
          </p:cNvGraphicFramePr>
          <p:nvPr/>
        </p:nvGraphicFramePr>
        <p:xfrm>
          <a:off x="2532380" y="2294890"/>
          <a:ext cx="2006600" cy="518160"/>
        </p:xfrm>
        <a:graphic>
          <a:graphicData uri="http://schemas.openxmlformats.org/presentationml/2006/ole">
            <mc:AlternateContent xmlns:mc="http://schemas.openxmlformats.org/markup-compatibility/2006">
              <mc:Choice xmlns:v="urn:schemas-microsoft-com:vml" Requires="v">
                <p:oleObj spid="_x0000_s9" name="" r:id="rId5" imgW="901700" imgH="228600" progId="Equation.DSMT4">
                  <p:embed/>
                </p:oleObj>
              </mc:Choice>
              <mc:Fallback>
                <p:oleObj name="" r:id="rId5" imgW="901700" imgH="228600" progId="Equation.DSMT4">
                  <p:embed/>
                  <p:pic>
                    <p:nvPicPr>
                      <p:cNvPr id="0" name="图片 5"/>
                      <p:cNvPicPr/>
                      <p:nvPr/>
                    </p:nvPicPr>
                    <p:blipFill>
                      <a:blip r:embed="rId6"/>
                      <a:stretch>
                        <a:fillRect/>
                      </a:stretch>
                    </p:blipFill>
                    <p:spPr>
                      <a:xfrm>
                        <a:off x="2532380" y="2294890"/>
                        <a:ext cx="2006600" cy="518160"/>
                      </a:xfrm>
                      <a:prstGeom prst="rect">
                        <a:avLst/>
                      </a:prstGeom>
                      <a:noFill/>
                      <a:ln w="38100">
                        <a:noFill/>
                        <a:miter/>
                      </a:ln>
                    </p:spPr>
                  </p:pic>
                </p:oleObj>
              </mc:Fallback>
            </mc:AlternateContent>
          </a:graphicData>
        </a:graphic>
      </p:graphicFrame>
      <p:sp>
        <p:nvSpPr>
          <p:cNvPr id="10" name="文本框 9"/>
          <p:cNvSpPr txBox="1"/>
          <p:nvPr/>
        </p:nvSpPr>
        <p:spPr>
          <a:xfrm>
            <a:off x="706120" y="2223770"/>
            <a:ext cx="1461135" cy="521970"/>
          </a:xfrm>
          <a:prstGeom prst="rect">
            <a:avLst/>
          </a:prstGeom>
          <a:noFill/>
          <a:ln w="9525">
            <a:noFill/>
          </a:ln>
        </p:spPr>
        <p:txBody>
          <a:bodyPr wrap="square">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由此得：</a:t>
            </a:r>
            <a:endPar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611505" y="2813050"/>
            <a:ext cx="1555750" cy="521970"/>
          </a:xfrm>
          <a:prstGeom prst="rect">
            <a:avLst/>
          </a:prstGeom>
          <a:noFill/>
          <a:ln w="9525">
            <a:noFill/>
          </a:ln>
        </p:spPr>
        <p:txBody>
          <a:bodyPr wrap="square">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总功率</a:t>
            </a:r>
            <a:r>
              <a:rPr lang="en-US" altLang="zh-CN" sz="2800" b="1">
                <a:solidFill>
                  <a:srgbClr val="000000"/>
                </a:solidFill>
                <a:latin typeface="Times New Roman" panose="02020603050405020304" pitchFamily="18" charset="0"/>
                <a:cs typeface="Times New Roman" panose="02020603050405020304" pitchFamily="18" charset="0"/>
              </a:rPr>
              <a:t>:</a:t>
            </a:r>
            <a:endParaRPr lang="zh-CN" altLang="en-US" sz="2800" b="1"/>
          </a:p>
        </p:txBody>
      </p:sp>
      <p:graphicFrame>
        <p:nvGraphicFramePr>
          <p:cNvPr id="12" name="对象 -2147482614"/>
          <p:cNvGraphicFramePr>
            <a:graphicFrameLocks noChangeAspect="1"/>
          </p:cNvGraphicFramePr>
          <p:nvPr/>
        </p:nvGraphicFramePr>
        <p:xfrm>
          <a:off x="2293620" y="2816860"/>
          <a:ext cx="3942715" cy="541020"/>
        </p:xfrm>
        <a:graphic>
          <a:graphicData uri="http://schemas.openxmlformats.org/presentationml/2006/ole">
            <mc:AlternateContent xmlns:mc="http://schemas.openxmlformats.org/markup-compatibility/2006">
              <mc:Choice xmlns:v="urn:schemas-microsoft-com:vml" Requires="v">
                <p:oleObj spid="_x0000_s13" name="" r:id="rId7" imgW="1866900" imgH="254000" progId="Equation.DSMT4">
                  <p:embed/>
                </p:oleObj>
              </mc:Choice>
              <mc:Fallback>
                <p:oleObj name="" r:id="rId7" imgW="1866900" imgH="254000" progId="Equation.DSMT4">
                  <p:embed/>
                  <p:pic>
                    <p:nvPicPr>
                      <p:cNvPr id="0" name="图片 8"/>
                      <p:cNvPicPr/>
                      <p:nvPr/>
                    </p:nvPicPr>
                    <p:blipFill>
                      <a:blip r:embed="rId8"/>
                      <a:stretch>
                        <a:fillRect/>
                      </a:stretch>
                    </p:blipFill>
                    <p:spPr>
                      <a:xfrm>
                        <a:off x="2293620" y="2816860"/>
                        <a:ext cx="3942715" cy="541020"/>
                      </a:xfrm>
                      <a:prstGeom prst="rect">
                        <a:avLst/>
                      </a:prstGeom>
                      <a:noFill/>
                      <a:ln w="38100">
                        <a:noFill/>
                        <a:miter/>
                      </a:ln>
                    </p:spPr>
                  </p:pic>
                </p:oleObj>
              </mc:Fallback>
            </mc:AlternateContent>
          </a:graphicData>
        </a:graphic>
      </p:graphicFrame>
      <p:sp>
        <p:nvSpPr>
          <p:cNvPr id="14" name="文本框 13"/>
          <p:cNvSpPr txBox="1"/>
          <p:nvPr/>
        </p:nvSpPr>
        <p:spPr>
          <a:xfrm>
            <a:off x="366395" y="3700780"/>
            <a:ext cx="7797165" cy="1383665"/>
          </a:xfrm>
          <a:prstGeom prst="rect">
            <a:avLst/>
          </a:prstGeom>
          <a:noFill/>
          <a:ln w="9525">
            <a:noFill/>
          </a:ln>
        </p:spPr>
        <p:txBody>
          <a:bodyPr wrap="square">
            <a:spAutoFit/>
          </a:bodyPr>
          <a:p>
            <a:pPr indent="0"/>
            <a:r>
              <a:rPr lang="en-US" altLang="zh-CN" sz="2800" b="1">
                <a:latin typeface="Times New Roman" panose="02020603050405020304" pitchFamily="18" charset="0"/>
                <a:cs typeface="Times New Roman" panose="02020603050405020304" pitchFamily="18" charset="0"/>
              </a:rPr>
              <a:t>       </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电阻串联时，各电阻消耗的功率与电阻大小成</a:t>
            </a: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正比</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；等效电阻消耗的功率等于各串联电阻消耗功率的</a:t>
            </a: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总和</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4" grpId="0"/>
      <p:bldP spid="10" grpId="0"/>
      <p:bldP spid="11"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graphicFrame>
        <p:nvGraphicFramePr>
          <p:cNvPr id="9" name="对象 8"/>
          <p:cNvGraphicFramePr>
            <a:graphicFrameLocks noChangeAspect="1"/>
          </p:cNvGraphicFramePr>
          <p:nvPr/>
        </p:nvGraphicFramePr>
        <p:xfrm>
          <a:off x="5132705" y="425450"/>
          <a:ext cx="3119120" cy="2024380"/>
        </p:xfrm>
        <a:graphic>
          <a:graphicData uri="http://schemas.openxmlformats.org/presentationml/2006/ole">
            <mc:AlternateContent xmlns:mc="http://schemas.openxmlformats.org/markup-compatibility/2006">
              <mc:Choice xmlns:v="urn:schemas-microsoft-com:vml" Requires="v">
                <p:oleObj spid="_x0000_s10" name="" r:id="rId1" imgW="6515100" imgH="1943100" progId="Visio.Drawing.11">
                  <p:embed/>
                </p:oleObj>
              </mc:Choice>
              <mc:Fallback>
                <p:oleObj name="" r:id="rId1" imgW="6515100" imgH="1943100" progId="Visio.Drawing.11">
                  <p:embed/>
                  <p:pic>
                    <p:nvPicPr>
                      <p:cNvPr id="0" name="图片 9"/>
                      <p:cNvPicPr/>
                      <p:nvPr/>
                    </p:nvPicPr>
                    <p:blipFill>
                      <a:blip r:embed="rId2"/>
                      <a:srcRect l="64786" b="14342"/>
                      <a:stretch>
                        <a:fillRect/>
                      </a:stretch>
                    </p:blipFill>
                    <p:spPr>
                      <a:xfrm>
                        <a:off x="5132705" y="425450"/>
                        <a:ext cx="3119120" cy="2024380"/>
                      </a:xfrm>
                      <a:prstGeom prst="rect">
                        <a:avLst/>
                      </a:prstGeom>
                      <a:noFill/>
                      <a:ln w="38100">
                        <a:noFill/>
                        <a:miter/>
                      </a:ln>
                    </p:spPr>
                  </p:pic>
                </p:oleObj>
              </mc:Fallback>
            </mc:AlternateContent>
          </a:graphicData>
        </a:graphic>
      </p:graphicFrame>
      <p:graphicFrame>
        <p:nvGraphicFramePr>
          <p:cNvPr id="11" name="对象 10"/>
          <p:cNvGraphicFramePr>
            <a:graphicFrameLocks noChangeAspect="1"/>
          </p:cNvGraphicFramePr>
          <p:nvPr/>
        </p:nvGraphicFramePr>
        <p:xfrm>
          <a:off x="744220" y="302260"/>
          <a:ext cx="2856865" cy="2403475"/>
        </p:xfrm>
        <a:graphic>
          <a:graphicData uri="http://schemas.openxmlformats.org/presentationml/2006/ole">
            <mc:AlternateContent xmlns:mc="http://schemas.openxmlformats.org/markup-compatibility/2006">
              <mc:Choice xmlns:v="urn:schemas-microsoft-com:vml" Requires="v">
                <p:oleObj spid="_x0000_s13" name="" r:id="rId3" imgW="6515100" imgH="1943100" progId="Visio.Drawing.11">
                  <p:embed/>
                </p:oleObj>
              </mc:Choice>
              <mc:Fallback>
                <p:oleObj name="" r:id="rId3" imgW="6515100" imgH="1943100" progId="Visio.Drawing.11">
                  <p:embed/>
                  <p:pic>
                    <p:nvPicPr>
                      <p:cNvPr id="0" name="图片 5"/>
                      <p:cNvPicPr/>
                      <p:nvPr/>
                    </p:nvPicPr>
                    <p:blipFill>
                      <a:blip r:embed="rId2"/>
                      <a:srcRect r="72829" b="14342"/>
                      <a:stretch>
                        <a:fillRect/>
                      </a:stretch>
                    </p:blipFill>
                    <p:spPr>
                      <a:xfrm>
                        <a:off x="744220" y="302260"/>
                        <a:ext cx="2856865" cy="2403475"/>
                      </a:xfrm>
                      <a:prstGeom prst="rect">
                        <a:avLst/>
                      </a:prstGeom>
                      <a:noFill/>
                      <a:ln w="38100">
                        <a:noFill/>
                        <a:miter/>
                      </a:ln>
                    </p:spPr>
                  </p:pic>
                </p:oleObj>
              </mc:Fallback>
            </mc:AlternateContent>
          </a:graphicData>
        </a:graphic>
      </p:graphicFrame>
      <p:sp>
        <p:nvSpPr>
          <p:cNvPr id="55359" name="燕尾形箭头 55358"/>
          <p:cNvSpPr/>
          <p:nvPr/>
        </p:nvSpPr>
        <p:spPr>
          <a:xfrm>
            <a:off x="3908425" y="1237615"/>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16" name="文本框 15"/>
          <p:cNvSpPr txBox="1"/>
          <p:nvPr/>
        </p:nvSpPr>
        <p:spPr>
          <a:xfrm>
            <a:off x="3394075" y="2081530"/>
            <a:ext cx="2019300" cy="460375"/>
          </a:xfrm>
          <a:prstGeom prst="rect">
            <a:avLst/>
          </a:prstGeom>
          <a:noFill/>
        </p:spPr>
        <p:txBody>
          <a:bodyPr wrap="none" rtlCol="0" anchor="t">
            <a:spAutoFit/>
          </a:bodyPr>
          <a:p>
            <a:r>
              <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诺顿等效电路</a:t>
            </a:r>
            <a:endParaRPr lang="zh-CN" altLang="en-US" sz="2400" b="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7" name="文本框 16"/>
          <p:cNvSpPr txBox="1"/>
          <p:nvPr/>
        </p:nvSpPr>
        <p:spPr>
          <a:xfrm>
            <a:off x="654685" y="2898775"/>
            <a:ext cx="282638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由电源等效变换</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401"/>
          <p:cNvGraphicFramePr>
            <a:graphicFrameLocks noChangeAspect="1"/>
          </p:cNvGraphicFramePr>
          <p:nvPr/>
        </p:nvGraphicFramePr>
        <p:xfrm>
          <a:off x="3736975" y="2913380"/>
          <a:ext cx="1332865" cy="492760"/>
        </p:xfrm>
        <a:graphic>
          <a:graphicData uri="http://schemas.openxmlformats.org/presentationml/2006/ole">
            <mc:AlternateContent xmlns:mc="http://schemas.openxmlformats.org/markup-compatibility/2006">
              <mc:Choice xmlns:v="urn:schemas-microsoft-com:vml" Requires="v">
                <p:oleObj spid="_x0000_s18" name="" r:id="rId4" imgW="622300" imgH="228600" progId="Equation.DSMT4">
                  <p:embed/>
                </p:oleObj>
              </mc:Choice>
              <mc:Fallback>
                <p:oleObj name="" r:id="rId4" imgW="622300" imgH="228600" progId="Equation.DSMT4">
                  <p:embed/>
                  <p:pic>
                    <p:nvPicPr>
                      <p:cNvPr id="0" name="图片 17"/>
                      <p:cNvPicPr/>
                      <p:nvPr/>
                    </p:nvPicPr>
                    <p:blipFill>
                      <a:blip r:embed="rId5"/>
                      <a:stretch>
                        <a:fillRect/>
                      </a:stretch>
                    </p:blipFill>
                    <p:spPr>
                      <a:xfrm>
                        <a:off x="3736975" y="2913380"/>
                        <a:ext cx="1332865" cy="492760"/>
                      </a:xfrm>
                      <a:prstGeom prst="rect">
                        <a:avLst/>
                      </a:prstGeom>
                      <a:noFill/>
                      <a:ln w="38100">
                        <a:noFill/>
                        <a:miter/>
                      </a:ln>
                    </p:spPr>
                  </p:pic>
                </p:oleObj>
              </mc:Fallback>
            </mc:AlternateContent>
          </a:graphicData>
        </a:graphic>
      </p:graphicFrame>
      <p:sp>
        <p:nvSpPr>
          <p:cNvPr id="19" name="文本框 18"/>
          <p:cNvSpPr txBox="1"/>
          <p:nvPr/>
        </p:nvSpPr>
        <p:spPr>
          <a:xfrm>
            <a:off x="457200" y="3420745"/>
            <a:ext cx="5080000" cy="521970"/>
          </a:xfrm>
          <a:prstGeom prst="rect">
            <a:avLst/>
          </a:prstGeom>
          <a:noFill/>
          <a:ln w="9525">
            <a:noFill/>
          </a:ln>
        </p:spPr>
        <p:txBody>
          <a:bodyPr>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得负载获得的最大功率为：</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5" name="对象 -2147482400"/>
          <p:cNvGraphicFramePr>
            <a:graphicFrameLocks noChangeAspect="1"/>
          </p:cNvGraphicFramePr>
          <p:nvPr/>
        </p:nvGraphicFramePr>
        <p:xfrm>
          <a:off x="5069840" y="3205480"/>
          <a:ext cx="1689100" cy="795020"/>
        </p:xfrm>
        <a:graphic>
          <a:graphicData uri="http://schemas.openxmlformats.org/presentationml/2006/ole">
            <mc:AlternateContent xmlns:mc="http://schemas.openxmlformats.org/markup-compatibility/2006">
              <mc:Choice xmlns:v="urn:schemas-microsoft-com:vml" Requires="v">
                <p:oleObj spid="_x0000_s20" name="" r:id="rId6" imgW="838200" imgH="419100" progId="Equation.DSMT4">
                  <p:embed/>
                </p:oleObj>
              </mc:Choice>
              <mc:Fallback>
                <p:oleObj name="" r:id="rId6" imgW="838200" imgH="419100" progId="Equation.DSMT4">
                  <p:embed/>
                  <p:pic>
                    <p:nvPicPr>
                      <p:cNvPr id="0" name="图片 19"/>
                      <p:cNvPicPr/>
                      <p:nvPr/>
                    </p:nvPicPr>
                    <p:blipFill>
                      <a:blip r:embed="rId7"/>
                      <a:stretch>
                        <a:fillRect/>
                      </a:stretch>
                    </p:blipFill>
                    <p:spPr>
                      <a:xfrm>
                        <a:off x="5069840" y="3205480"/>
                        <a:ext cx="1689100" cy="795020"/>
                      </a:xfrm>
                      <a:prstGeom prst="rect">
                        <a:avLst/>
                      </a:prstGeom>
                      <a:noFill/>
                      <a:ln w="38100">
                        <a:noFill/>
                        <a:miter/>
                      </a:ln>
                    </p:spPr>
                  </p:pic>
                </p:oleObj>
              </mc:Fallback>
            </mc:AlternateContent>
          </a:graphicData>
        </a:graphic>
      </p:graphicFrame>
      <p:graphicFrame>
        <p:nvGraphicFramePr>
          <p:cNvPr id="6" name="对象 -2147482397"/>
          <p:cNvGraphicFramePr>
            <a:graphicFrameLocks noChangeAspect="1"/>
          </p:cNvGraphicFramePr>
          <p:nvPr/>
        </p:nvGraphicFramePr>
        <p:xfrm>
          <a:off x="744220" y="4416425"/>
          <a:ext cx="1101725" cy="492760"/>
        </p:xfrm>
        <a:graphic>
          <a:graphicData uri="http://schemas.openxmlformats.org/presentationml/2006/ole">
            <mc:AlternateContent xmlns:mc="http://schemas.openxmlformats.org/markup-compatibility/2006">
              <mc:Choice xmlns:v="urn:schemas-microsoft-com:vml" Requires="v">
                <p:oleObj spid="_x0000_s21" name="" r:id="rId8" imgW="508000" imgH="228600" progId="Equation.DSMT4">
                  <p:embed/>
                </p:oleObj>
              </mc:Choice>
              <mc:Fallback>
                <p:oleObj name="" r:id="rId8" imgW="508000" imgH="228600" progId="Equation.DSMT4">
                  <p:embed/>
                  <p:pic>
                    <p:nvPicPr>
                      <p:cNvPr id="0" name="图片 20"/>
                      <p:cNvPicPr/>
                      <p:nvPr/>
                    </p:nvPicPr>
                    <p:blipFill>
                      <a:blip r:embed="rId9"/>
                      <a:stretch>
                        <a:fillRect/>
                      </a:stretch>
                    </p:blipFill>
                    <p:spPr>
                      <a:xfrm>
                        <a:off x="744220" y="4416425"/>
                        <a:ext cx="1101725" cy="492760"/>
                      </a:xfrm>
                      <a:prstGeom prst="rect">
                        <a:avLst/>
                      </a:prstGeom>
                      <a:noFill/>
                      <a:ln w="38100">
                        <a:noFill/>
                        <a:miter/>
                      </a:ln>
                    </p:spPr>
                  </p:pic>
                </p:oleObj>
              </mc:Fallback>
            </mc:AlternateContent>
          </a:graphicData>
        </a:graphic>
      </p:graphicFrame>
      <p:sp>
        <p:nvSpPr>
          <p:cNvPr id="22" name="文本框 21"/>
          <p:cNvSpPr txBox="1"/>
          <p:nvPr/>
        </p:nvSpPr>
        <p:spPr>
          <a:xfrm>
            <a:off x="2032000" y="4387215"/>
            <a:ext cx="5080000" cy="521970"/>
          </a:xfrm>
          <a:prstGeom prst="rect">
            <a:avLst/>
          </a:prstGeom>
          <a:noFill/>
          <a:ln w="9525">
            <a:noFill/>
          </a:ln>
        </p:spPr>
        <p:txBody>
          <a:bodyPr>
            <a:spAutoFit/>
          </a:bodyPr>
          <a:p>
            <a:pPr indent="0"/>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称为最大功率匹配条件</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23" name="文本框 22"/>
          <p:cNvSpPr txBox="1"/>
          <p:nvPr/>
        </p:nvSpPr>
        <p:spPr>
          <a:xfrm>
            <a:off x="456565" y="4909185"/>
            <a:ext cx="8230235" cy="521970"/>
          </a:xfrm>
          <a:prstGeom prst="rect">
            <a:avLst/>
          </a:prstGeom>
          <a:noFill/>
          <a:ln w="9525">
            <a:noFill/>
          </a:ln>
        </p:spPr>
        <p:txBody>
          <a:bodyPr wrap="square">
            <a:spAutoFit/>
          </a:bodyPr>
          <a:p>
            <a:pPr indent="0"/>
            <a:r>
              <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rPr>
              <a:t>电源的内阻消耗的功率与负载获得的功率是相等的</a:t>
            </a:r>
            <a:endPar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2"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1" name="文本框 100"/>
          <p:cNvSpPr txBox="1"/>
          <p:nvPr/>
        </p:nvSpPr>
        <p:spPr>
          <a:xfrm>
            <a:off x="457200" y="786765"/>
            <a:ext cx="8229600" cy="1383665"/>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【例】图示电路，</a:t>
            </a:r>
            <a:r>
              <a:rPr lang="en-US" altLang="zh-CN" sz="2800" b="1" i="1">
                <a:solidFill>
                  <a:srgbClr val="C00000"/>
                </a:solidFill>
                <a:latin typeface="Times New Roman" panose="02020603050405020304" pitchFamily="18" charset="0"/>
                <a:cs typeface="Times New Roman" panose="02020603050405020304" pitchFamily="18" charset="0"/>
              </a:rPr>
              <a:t>R</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是可调电阻，欲使</a:t>
            </a:r>
            <a:r>
              <a:rPr lang="en-US" altLang="zh-CN" sz="2800" b="1">
                <a:solidFill>
                  <a:srgbClr val="C00000"/>
                </a:solidFill>
                <a:latin typeface="Times New Roman" panose="02020603050405020304" pitchFamily="18" charset="0"/>
                <a:cs typeface="Times New Roman" panose="02020603050405020304" pitchFamily="18" charset="0"/>
              </a:rPr>
              <a:t>5Ω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电阻获得最大功率，求可调电阻</a:t>
            </a:r>
            <a:r>
              <a:rPr lang="en-US" altLang="zh-CN" sz="2800" b="1" i="1">
                <a:solidFill>
                  <a:srgbClr val="C00000"/>
                </a:solidFill>
                <a:latin typeface="Times New Roman" panose="02020603050405020304" pitchFamily="18" charset="0"/>
                <a:cs typeface="Times New Roman" panose="02020603050405020304" pitchFamily="18" charset="0"/>
              </a:rPr>
              <a:t>R</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应调到何值，并求</a:t>
            </a:r>
            <a:r>
              <a:rPr lang="en-US" altLang="zh-CN" sz="2800" b="1">
                <a:solidFill>
                  <a:srgbClr val="C00000"/>
                </a:solidFill>
                <a:latin typeface="Times New Roman" panose="02020603050405020304" pitchFamily="18" charset="0"/>
                <a:cs typeface="Times New Roman" panose="02020603050405020304" pitchFamily="18" charset="0"/>
              </a:rPr>
              <a:t>5Ω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电阻获得的最大功率。</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394"/>
          <p:cNvGraphicFramePr/>
          <p:nvPr/>
        </p:nvGraphicFramePr>
        <p:xfrm>
          <a:off x="5189855" y="1648460"/>
          <a:ext cx="3496945" cy="2091055"/>
        </p:xfrm>
        <a:graphic>
          <a:graphicData uri="http://schemas.openxmlformats.org/presentationml/2006/ole">
            <mc:AlternateContent xmlns:mc="http://schemas.openxmlformats.org/markup-compatibility/2006">
              <mc:Choice xmlns:v="urn:schemas-microsoft-com:vml" Requires="v">
                <p:oleObj spid="_x0000_s3076" name="" r:id="rId1" imgW="1562100" imgH="939800" progId="Visio.Drawing.11">
                  <p:embed/>
                </p:oleObj>
              </mc:Choice>
              <mc:Fallback>
                <p:oleObj name="" r:id="rId1" imgW="1562100" imgH="939800" progId="Visio.Drawing.11">
                  <p:embed/>
                  <p:pic>
                    <p:nvPicPr>
                      <p:cNvPr id="0" name="图片 3075"/>
                      <p:cNvPicPr/>
                      <p:nvPr/>
                    </p:nvPicPr>
                    <p:blipFill>
                      <a:blip r:embed="rId2"/>
                      <a:stretch>
                        <a:fillRect/>
                      </a:stretch>
                    </p:blipFill>
                    <p:spPr>
                      <a:xfrm>
                        <a:off x="5189855" y="1648460"/>
                        <a:ext cx="3496945" cy="2091055"/>
                      </a:xfrm>
                      <a:prstGeom prst="rect">
                        <a:avLst/>
                      </a:prstGeom>
                      <a:noFill/>
                      <a:ln w="38100">
                        <a:noFill/>
                        <a:miter/>
                      </a:ln>
                    </p:spPr>
                  </p:pic>
                </p:oleObj>
              </mc:Fallback>
            </mc:AlternateContent>
          </a:graphicData>
        </a:graphic>
      </p:graphicFrame>
      <p:sp>
        <p:nvSpPr>
          <p:cNvPr id="5" name="文本框 4"/>
          <p:cNvSpPr txBox="1"/>
          <p:nvPr/>
        </p:nvSpPr>
        <p:spPr>
          <a:xfrm>
            <a:off x="1155065" y="2170430"/>
            <a:ext cx="3897630" cy="1383665"/>
          </a:xfrm>
          <a:prstGeom prst="rect">
            <a:avLst/>
          </a:prstGeom>
          <a:noFill/>
          <a:ln w="9525">
            <a:noFill/>
          </a:ln>
        </p:spPr>
        <p:txBody>
          <a:bodyPr wrap="square">
            <a:spAutoFit/>
          </a:bodyPr>
          <a:p>
            <a:pPr indent="0"/>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第一步：欲使</a:t>
            </a:r>
            <a:r>
              <a:rPr lang="en-US" altLang="zh-CN" sz="2800" b="1">
                <a:solidFill>
                  <a:srgbClr val="005200"/>
                </a:solidFill>
                <a:latin typeface="Times New Roman" panose="02020603050405020304" pitchFamily="18" charset="0"/>
                <a:cs typeface="Times New Roman" panose="02020603050405020304" pitchFamily="18" charset="0"/>
              </a:rPr>
              <a:t>5Ω</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电阻获得最大功率，求可调电阻</a:t>
            </a:r>
            <a:r>
              <a:rPr lang="en-US" altLang="zh-CN" sz="2800" b="1" i="1">
                <a:solidFill>
                  <a:srgbClr val="005200"/>
                </a:solidFill>
                <a:latin typeface="Times New Roman" panose="02020603050405020304" pitchFamily="18" charset="0"/>
                <a:cs typeface="Times New Roman" panose="02020603050405020304" pitchFamily="18" charset="0"/>
              </a:rPr>
              <a:t>R</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应调到何值？</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84455" y="2170430"/>
            <a:ext cx="117094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360045" y="3667760"/>
            <a:ext cx="8000365" cy="953135"/>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求该含源二端网络的等效内阻</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0</a:t>
            </a:r>
            <a:r>
              <a:rPr lang="zh-CN" altLang="en-US" sz="2800" b="1">
                <a:latin typeface="宋体" panose="02010600030101010101" pitchFamily="2" charset="-122"/>
                <a:ea typeface="宋体" panose="02010600030101010101" pitchFamily="2" charset="-122"/>
                <a:cs typeface="宋体" panose="02010600030101010101" pitchFamily="2" charset="-122"/>
              </a:rPr>
              <a:t>的电路如图所示，这时等效内阻是</a:t>
            </a:r>
            <a:r>
              <a:rPr lang="en-US" altLang="zh-CN" sz="2800" b="1" i="1">
                <a:latin typeface="Times New Roman" panose="02020603050405020304" pitchFamily="18" charset="0"/>
                <a:cs typeface="Times New Roman" panose="02020603050405020304" pitchFamily="18" charset="0"/>
              </a:rPr>
              <a:t>R</a:t>
            </a:r>
            <a:r>
              <a:rPr lang="zh-CN" altLang="en-US" sz="2800" b="1">
                <a:latin typeface="宋体" panose="02010600030101010101" pitchFamily="2" charset="-122"/>
                <a:ea typeface="宋体" panose="02010600030101010101" pitchFamily="2" charset="-122"/>
                <a:cs typeface="宋体" panose="02010600030101010101" pitchFamily="2" charset="-122"/>
              </a:rPr>
              <a:t>与</a:t>
            </a:r>
            <a:r>
              <a:rPr lang="en-US" altLang="zh-CN" sz="2800" b="1">
                <a:latin typeface="Times New Roman" panose="02020603050405020304" pitchFamily="18" charset="0"/>
                <a:cs typeface="Times New Roman" panose="02020603050405020304" pitchFamily="18" charset="0"/>
              </a:rPr>
              <a:t>6Ω</a:t>
            </a:r>
            <a:r>
              <a:rPr lang="zh-CN" altLang="en-US" sz="2800" b="1">
                <a:latin typeface="宋体" panose="02010600030101010101" pitchFamily="2" charset="-122"/>
                <a:ea typeface="宋体" panose="02010600030101010101" pitchFamily="2" charset="-122"/>
                <a:cs typeface="宋体" panose="02010600030101010101" pitchFamily="2" charset="-122"/>
              </a:rPr>
              <a:t>并联，即：</a:t>
            </a:r>
            <a:endParaRPr lang="zh-CN" altLang="en-US" sz="2800" b="1"/>
          </a:p>
        </p:txBody>
      </p:sp>
      <p:graphicFrame>
        <p:nvGraphicFramePr>
          <p:cNvPr id="8" name="对象 -2147482393"/>
          <p:cNvGraphicFramePr/>
          <p:nvPr/>
        </p:nvGraphicFramePr>
        <p:xfrm>
          <a:off x="1906270" y="4620895"/>
          <a:ext cx="3283585" cy="2100580"/>
        </p:xfrm>
        <a:graphic>
          <a:graphicData uri="http://schemas.openxmlformats.org/presentationml/2006/ole">
            <mc:AlternateContent xmlns:mc="http://schemas.openxmlformats.org/markup-compatibility/2006">
              <mc:Choice xmlns:v="urn:schemas-microsoft-com:vml" Requires="v">
                <p:oleObj spid="_x0000_s9" name="" r:id="rId3" imgW="1422400" imgH="1130300" progId="Visio.Drawing.11">
                  <p:embed/>
                </p:oleObj>
              </mc:Choice>
              <mc:Fallback>
                <p:oleObj name="" r:id="rId3" imgW="1422400" imgH="1130300" progId="Visio.Drawing.11">
                  <p:embed/>
                  <p:pic>
                    <p:nvPicPr>
                      <p:cNvPr id="0" name="图片 7"/>
                      <p:cNvPicPr/>
                      <p:nvPr/>
                    </p:nvPicPr>
                    <p:blipFill>
                      <a:blip r:embed="rId4"/>
                      <a:srcRect b="15749"/>
                      <a:stretch>
                        <a:fillRect/>
                      </a:stretch>
                    </p:blipFill>
                    <p:spPr>
                      <a:xfrm>
                        <a:off x="1906270" y="4620895"/>
                        <a:ext cx="3283585" cy="2100580"/>
                      </a:xfrm>
                      <a:prstGeom prst="rect">
                        <a:avLst/>
                      </a:prstGeom>
                      <a:noFill/>
                      <a:ln w="38100">
                        <a:noFill/>
                        <a:miter/>
                      </a:ln>
                    </p:spPr>
                  </p:pic>
                </p:oleObj>
              </mc:Fallback>
            </mc:AlternateContent>
          </a:graphicData>
        </a:graphic>
      </p:graphicFrame>
      <p:graphicFrame>
        <p:nvGraphicFramePr>
          <p:cNvPr id="10" name="对象 -2147482391"/>
          <p:cNvGraphicFramePr>
            <a:graphicFrameLocks noChangeAspect="1"/>
          </p:cNvGraphicFramePr>
          <p:nvPr/>
        </p:nvGraphicFramePr>
        <p:xfrm>
          <a:off x="5941060" y="4724400"/>
          <a:ext cx="1532255" cy="881380"/>
        </p:xfrm>
        <a:graphic>
          <a:graphicData uri="http://schemas.openxmlformats.org/presentationml/2006/ole">
            <mc:AlternateContent xmlns:mc="http://schemas.openxmlformats.org/markup-compatibility/2006">
              <mc:Choice xmlns:v="urn:schemas-microsoft-com:vml" Requires="v">
                <p:oleObj spid="_x0000_s11" name="" r:id="rId5" imgW="685800" imgH="393700" progId="Equation.DSMT4">
                  <p:embed/>
                </p:oleObj>
              </mc:Choice>
              <mc:Fallback>
                <p:oleObj name="" r:id="rId5" imgW="685800" imgH="393700" progId="Equation.DSMT4">
                  <p:embed/>
                  <p:pic>
                    <p:nvPicPr>
                      <p:cNvPr id="0" name="图片 8"/>
                      <p:cNvPicPr/>
                      <p:nvPr/>
                    </p:nvPicPr>
                    <p:blipFill>
                      <a:blip r:embed="rId6"/>
                      <a:stretch>
                        <a:fillRect/>
                      </a:stretch>
                    </p:blipFill>
                    <p:spPr>
                      <a:xfrm>
                        <a:off x="5941060" y="4724400"/>
                        <a:ext cx="1532255" cy="88138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1" name="文本框 100"/>
          <p:cNvSpPr txBox="1"/>
          <p:nvPr/>
        </p:nvSpPr>
        <p:spPr>
          <a:xfrm>
            <a:off x="457200" y="2170430"/>
            <a:ext cx="4463415" cy="1383665"/>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由最大功率的匹配条件，当</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0</a:t>
            </a:r>
            <a:r>
              <a:rPr lang="en-US" altLang="zh-CN" sz="2800" b="1">
                <a:latin typeface="Times New Roman" panose="02020603050405020304" pitchFamily="18" charset="0"/>
                <a:cs typeface="Times New Roman" panose="02020603050405020304" pitchFamily="18" charset="0"/>
              </a:rPr>
              <a:t>=</a:t>
            </a:r>
            <a:r>
              <a:rPr lang="en-US" altLang="zh-CN" sz="2800" b="1" i="1">
                <a:latin typeface="Times New Roman" panose="02020603050405020304" pitchFamily="18" charset="0"/>
                <a:cs typeface="Times New Roman" panose="02020603050405020304" pitchFamily="18" charset="0"/>
              </a:rPr>
              <a:t>R</a:t>
            </a:r>
            <a:r>
              <a:rPr lang="en-US" altLang="zh-CN" sz="2800" b="1" baseline="-25000">
                <a:latin typeface="Times New Roman" panose="02020603050405020304" pitchFamily="18" charset="0"/>
                <a:cs typeface="Times New Roman" panose="02020603050405020304" pitchFamily="18" charset="0"/>
              </a:rPr>
              <a:t>L</a:t>
            </a:r>
            <a:r>
              <a:rPr lang="en-US" altLang="zh-CN" sz="2800" b="1">
                <a:latin typeface="Times New Roman" panose="02020603050405020304" pitchFamily="18" charset="0"/>
                <a:cs typeface="Times New Roman" panose="02020603050405020304" pitchFamily="18" charset="0"/>
              </a:rPr>
              <a:t>=5Ω</a:t>
            </a:r>
            <a:r>
              <a:rPr lang="zh-CN" altLang="en-US" sz="2800" b="1">
                <a:latin typeface="宋体" panose="02010600030101010101" pitchFamily="2" charset="-122"/>
                <a:ea typeface="宋体" panose="02010600030101010101" pitchFamily="2" charset="-122"/>
                <a:cs typeface="宋体" panose="02010600030101010101" pitchFamily="2" charset="-122"/>
              </a:rPr>
              <a:t>时，</a:t>
            </a:r>
            <a:r>
              <a:rPr lang="en-US" altLang="zh-CN" sz="2800" b="1">
                <a:latin typeface="Times New Roman" panose="02020603050405020304" pitchFamily="18" charset="0"/>
                <a:cs typeface="Times New Roman" panose="02020603050405020304" pitchFamily="18" charset="0"/>
              </a:rPr>
              <a:t>5Ω</a:t>
            </a:r>
            <a:r>
              <a:rPr lang="zh-CN" altLang="en-US" sz="2800" b="1">
                <a:latin typeface="宋体" panose="02010600030101010101" pitchFamily="2" charset="-122"/>
                <a:ea typeface="宋体" panose="02010600030101010101" pitchFamily="2" charset="-122"/>
                <a:cs typeface="宋体" panose="02010600030101010101" pitchFamily="2" charset="-122"/>
              </a:rPr>
              <a:t>电阻可以获得最大功率，即：</a:t>
            </a:r>
            <a:endParaRPr lang="zh-CN" altLang="en-US" sz="2800" b="1"/>
          </a:p>
        </p:txBody>
      </p:sp>
      <p:graphicFrame>
        <p:nvGraphicFramePr>
          <p:cNvPr id="2" name="对象 -2147482390"/>
          <p:cNvGraphicFramePr>
            <a:graphicFrameLocks noChangeAspect="1"/>
          </p:cNvGraphicFramePr>
          <p:nvPr/>
        </p:nvGraphicFramePr>
        <p:xfrm>
          <a:off x="1818640" y="3464560"/>
          <a:ext cx="1489075" cy="963930"/>
        </p:xfrm>
        <a:graphic>
          <a:graphicData uri="http://schemas.openxmlformats.org/presentationml/2006/ole">
            <mc:AlternateContent xmlns:mc="http://schemas.openxmlformats.org/markup-compatibility/2006">
              <mc:Choice xmlns:v="urn:schemas-microsoft-com:vml" Requires="v">
                <p:oleObj spid="_x0000_s3076" name="" r:id="rId1" imgW="609600" imgH="393700" progId="Equation.DSMT4">
                  <p:embed/>
                </p:oleObj>
              </mc:Choice>
              <mc:Fallback>
                <p:oleObj name="" r:id="rId1" imgW="609600" imgH="393700" progId="Equation.DSMT4">
                  <p:embed/>
                  <p:pic>
                    <p:nvPicPr>
                      <p:cNvPr id="0" name="图片 3075"/>
                      <p:cNvPicPr/>
                      <p:nvPr/>
                    </p:nvPicPr>
                    <p:blipFill>
                      <a:blip r:embed="rId2"/>
                      <a:stretch>
                        <a:fillRect/>
                      </a:stretch>
                    </p:blipFill>
                    <p:spPr>
                      <a:xfrm>
                        <a:off x="1818640" y="3464560"/>
                        <a:ext cx="1489075" cy="963930"/>
                      </a:xfrm>
                      <a:prstGeom prst="rect">
                        <a:avLst/>
                      </a:prstGeom>
                      <a:noFill/>
                      <a:ln w="38100">
                        <a:noFill/>
                        <a:miter/>
                      </a:ln>
                    </p:spPr>
                  </p:pic>
                </p:oleObj>
              </mc:Fallback>
            </mc:AlternateContent>
          </a:graphicData>
        </a:graphic>
      </p:graphicFrame>
      <p:sp>
        <p:nvSpPr>
          <p:cNvPr id="5" name="文本框 4"/>
          <p:cNvSpPr txBox="1"/>
          <p:nvPr/>
        </p:nvSpPr>
        <p:spPr>
          <a:xfrm>
            <a:off x="457200" y="4428490"/>
            <a:ext cx="112903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解得</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6" name="对象 -2147482389"/>
          <p:cNvGraphicFramePr>
            <a:graphicFrameLocks noChangeAspect="1"/>
          </p:cNvGraphicFramePr>
          <p:nvPr/>
        </p:nvGraphicFramePr>
        <p:xfrm>
          <a:off x="1945005" y="4460875"/>
          <a:ext cx="1487805" cy="457200"/>
        </p:xfrm>
        <a:graphic>
          <a:graphicData uri="http://schemas.openxmlformats.org/presentationml/2006/ole">
            <mc:AlternateContent xmlns:mc="http://schemas.openxmlformats.org/markup-compatibility/2006">
              <mc:Choice xmlns:v="urn:schemas-microsoft-com:vml" Requires="v">
                <p:oleObj spid="_x0000_s7" name="" r:id="rId3" imgW="571500" imgH="177165" progId="Equation.DSMT4">
                  <p:embed/>
                </p:oleObj>
              </mc:Choice>
              <mc:Fallback>
                <p:oleObj name="" r:id="rId3" imgW="571500" imgH="177165" progId="Equation.DSMT4">
                  <p:embed/>
                  <p:pic>
                    <p:nvPicPr>
                      <p:cNvPr id="0" name="图片 5"/>
                      <p:cNvPicPr/>
                      <p:nvPr/>
                    </p:nvPicPr>
                    <p:blipFill>
                      <a:blip r:embed="rId4"/>
                      <a:stretch>
                        <a:fillRect/>
                      </a:stretch>
                    </p:blipFill>
                    <p:spPr>
                      <a:xfrm>
                        <a:off x="1945005" y="4460875"/>
                        <a:ext cx="1487805" cy="457200"/>
                      </a:xfrm>
                      <a:prstGeom prst="rect">
                        <a:avLst/>
                      </a:prstGeom>
                      <a:noFill/>
                      <a:ln w="38100">
                        <a:noFill/>
                        <a:miter/>
                      </a:ln>
                    </p:spPr>
                  </p:pic>
                </p:oleObj>
              </mc:Fallback>
            </mc:AlternateContent>
          </a:graphicData>
        </a:graphic>
      </p:graphicFrame>
      <p:sp>
        <p:nvSpPr>
          <p:cNvPr id="8" name="文本框 7"/>
          <p:cNvSpPr txBox="1"/>
          <p:nvPr/>
        </p:nvSpPr>
        <p:spPr>
          <a:xfrm>
            <a:off x="304165" y="4950460"/>
            <a:ext cx="652653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这时该含源二端网络的等效内阻为：</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9" name="对象 -2147482388"/>
          <p:cNvGraphicFramePr>
            <a:graphicFrameLocks noChangeAspect="1"/>
          </p:cNvGraphicFramePr>
          <p:nvPr/>
        </p:nvGraphicFramePr>
        <p:xfrm>
          <a:off x="3858895" y="5472430"/>
          <a:ext cx="1241425" cy="525145"/>
        </p:xfrm>
        <a:graphic>
          <a:graphicData uri="http://schemas.openxmlformats.org/presentationml/2006/ole">
            <mc:AlternateContent xmlns:mc="http://schemas.openxmlformats.org/markup-compatibility/2006">
              <mc:Choice xmlns:v="urn:schemas-microsoft-com:vml" Requires="v">
                <p:oleObj spid="_x0000_s10" name="" r:id="rId5" imgW="545465" imgH="228600" progId="Equation.DSMT4">
                  <p:embed/>
                </p:oleObj>
              </mc:Choice>
              <mc:Fallback>
                <p:oleObj name="" r:id="rId5" imgW="545465" imgH="228600" progId="Equation.DSMT4">
                  <p:embed/>
                  <p:pic>
                    <p:nvPicPr>
                      <p:cNvPr id="0" name="图片 7"/>
                      <p:cNvPicPr/>
                      <p:nvPr/>
                    </p:nvPicPr>
                    <p:blipFill>
                      <a:blip r:embed="rId6"/>
                      <a:stretch>
                        <a:fillRect/>
                      </a:stretch>
                    </p:blipFill>
                    <p:spPr>
                      <a:xfrm>
                        <a:off x="3858895" y="5472430"/>
                        <a:ext cx="1241425" cy="525145"/>
                      </a:xfrm>
                      <a:prstGeom prst="rect">
                        <a:avLst/>
                      </a:prstGeom>
                      <a:noFill/>
                      <a:ln w="38100">
                        <a:noFill/>
                        <a:miter/>
                      </a:ln>
                    </p:spPr>
                  </p:pic>
                </p:oleObj>
              </mc:Fallback>
            </mc:AlternateContent>
          </a:graphicData>
        </a:graphic>
      </p:graphicFrame>
      <p:sp>
        <p:nvSpPr>
          <p:cNvPr id="11" name="文本框 10"/>
          <p:cNvSpPr txBox="1"/>
          <p:nvPr/>
        </p:nvSpPr>
        <p:spPr>
          <a:xfrm>
            <a:off x="457200" y="786765"/>
            <a:ext cx="8229600" cy="1383665"/>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【例】图示电路，</a:t>
            </a:r>
            <a:r>
              <a:rPr lang="en-US" altLang="zh-CN" sz="2800" b="1" i="1">
                <a:solidFill>
                  <a:srgbClr val="C00000"/>
                </a:solidFill>
                <a:latin typeface="Times New Roman" panose="02020603050405020304" pitchFamily="18" charset="0"/>
                <a:cs typeface="Times New Roman" panose="02020603050405020304" pitchFamily="18" charset="0"/>
              </a:rPr>
              <a:t>R</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是可调电阻，欲使</a:t>
            </a:r>
            <a:r>
              <a:rPr lang="en-US" altLang="zh-CN" sz="2800" b="1">
                <a:solidFill>
                  <a:srgbClr val="C00000"/>
                </a:solidFill>
                <a:latin typeface="Times New Roman" panose="02020603050405020304" pitchFamily="18" charset="0"/>
                <a:cs typeface="Times New Roman" panose="02020603050405020304" pitchFamily="18" charset="0"/>
              </a:rPr>
              <a:t>5Ω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电阻获得最大功率，求可调电阻</a:t>
            </a:r>
            <a:r>
              <a:rPr lang="en-US" altLang="zh-CN" sz="2800" b="1" i="1">
                <a:solidFill>
                  <a:srgbClr val="C00000"/>
                </a:solidFill>
                <a:latin typeface="Times New Roman" panose="02020603050405020304" pitchFamily="18" charset="0"/>
                <a:cs typeface="Times New Roman" panose="02020603050405020304" pitchFamily="18" charset="0"/>
              </a:rPr>
              <a:t>R</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应调到何值，并求</a:t>
            </a:r>
            <a:r>
              <a:rPr lang="en-US" altLang="zh-CN" sz="2800" b="1">
                <a:solidFill>
                  <a:srgbClr val="C00000"/>
                </a:solidFill>
                <a:latin typeface="Times New Roman" panose="02020603050405020304" pitchFamily="18" charset="0"/>
                <a:cs typeface="Times New Roman" panose="02020603050405020304" pitchFamily="18" charset="0"/>
              </a:rPr>
              <a:t>5Ω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电阻获得的最大功率。</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2" name="对象 -2147482394"/>
          <p:cNvGraphicFramePr/>
          <p:nvPr/>
        </p:nvGraphicFramePr>
        <p:xfrm>
          <a:off x="5189855" y="1648460"/>
          <a:ext cx="3496945" cy="2091055"/>
        </p:xfrm>
        <a:graphic>
          <a:graphicData uri="http://schemas.openxmlformats.org/presentationml/2006/ole">
            <mc:AlternateContent xmlns:mc="http://schemas.openxmlformats.org/markup-compatibility/2006">
              <mc:Choice xmlns:v="urn:schemas-microsoft-com:vml" Requires="v">
                <p:oleObj spid="_x0000_s13" name="" r:id="rId7" imgW="1562100" imgH="939800" progId="Visio.Drawing.11">
                  <p:embed/>
                </p:oleObj>
              </mc:Choice>
              <mc:Fallback>
                <p:oleObj name="" r:id="rId7" imgW="1562100" imgH="939800" progId="Visio.Drawing.11">
                  <p:embed/>
                  <p:pic>
                    <p:nvPicPr>
                      <p:cNvPr id="0" name="图片 3075"/>
                      <p:cNvPicPr/>
                      <p:nvPr/>
                    </p:nvPicPr>
                    <p:blipFill>
                      <a:blip r:embed="rId8"/>
                      <a:stretch>
                        <a:fillRect/>
                      </a:stretch>
                    </p:blipFill>
                    <p:spPr>
                      <a:xfrm>
                        <a:off x="5189855" y="1648460"/>
                        <a:ext cx="3496945" cy="209105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5"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1" name="文本框 100"/>
          <p:cNvSpPr txBox="1"/>
          <p:nvPr/>
        </p:nvSpPr>
        <p:spPr>
          <a:xfrm>
            <a:off x="248285" y="2170430"/>
            <a:ext cx="4732655" cy="1383665"/>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第二步：再求该含源二端网络的开路电压</a:t>
            </a:r>
            <a:r>
              <a:rPr lang="en-US" altLang="zh-CN" sz="2800" b="1" i="1">
                <a:latin typeface="Times New Roman" panose="02020603050405020304" pitchFamily="18" charset="0"/>
                <a:cs typeface="Times New Roman" panose="02020603050405020304" pitchFamily="18" charset="0"/>
              </a:rPr>
              <a:t>U</a:t>
            </a:r>
            <a:r>
              <a:rPr lang="en-US" altLang="zh-CN" sz="2800" b="1" baseline="-25000">
                <a:latin typeface="Times New Roman" panose="02020603050405020304" pitchFamily="18" charset="0"/>
                <a:cs typeface="Times New Roman" panose="02020603050405020304" pitchFamily="18" charset="0"/>
              </a:rPr>
              <a:t>OC</a:t>
            </a:r>
            <a:r>
              <a:rPr lang="zh-CN" altLang="en-US" sz="2800" b="1">
                <a:latin typeface="宋体" panose="02010600030101010101" pitchFamily="2" charset="-122"/>
                <a:ea typeface="宋体" panose="02010600030101010101" pitchFamily="2" charset="-122"/>
                <a:cs typeface="宋体" panose="02010600030101010101" pitchFamily="2" charset="-122"/>
              </a:rPr>
              <a:t>，电路如图所示，由支路电流法得：</a:t>
            </a:r>
            <a:endParaRPr lang="zh-CN" altLang="en-US" sz="2800" b="1"/>
          </a:p>
        </p:txBody>
      </p:sp>
      <p:graphicFrame>
        <p:nvGraphicFramePr>
          <p:cNvPr id="2" name="对象 -2147482392"/>
          <p:cNvGraphicFramePr/>
          <p:nvPr/>
        </p:nvGraphicFramePr>
        <p:xfrm>
          <a:off x="457200" y="3430905"/>
          <a:ext cx="3295015" cy="2265680"/>
        </p:xfrm>
        <a:graphic>
          <a:graphicData uri="http://schemas.openxmlformats.org/presentationml/2006/ole">
            <mc:AlternateContent xmlns:mc="http://schemas.openxmlformats.org/markup-compatibility/2006">
              <mc:Choice xmlns:v="urn:schemas-microsoft-com:vml" Requires="v">
                <p:oleObj spid="_x0000_s3076" name="" r:id="rId1" imgW="1562100" imgH="939800" progId="Visio.Drawing.11">
                  <p:embed/>
                </p:oleObj>
              </mc:Choice>
              <mc:Fallback>
                <p:oleObj name="" r:id="rId1" imgW="1562100" imgH="939800" progId="Visio.Drawing.11">
                  <p:embed/>
                  <p:pic>
                    <p:nvPicPr>
                      <p:cNvPr id="0" name="图片 3075"/>
                      <p:cNvPicPr/>
                      <p:nvPr/>
                    </p:nvPicPr>
                    <p:blipFill>
                      <a:blip r:embed="rId2"/>
                      <a:srcRect r="7610"/>
                      <a:stretch>
                        <a:fillRect/>
                      </a:stretch>
                    </p:blipFill>
                    <p:spPr>
                      <a:xfrm>
                        <a:off x="457200" y="3430905"/>
                        <a:ext cx="3295015" cy="2265680"/>
                      </a:xfrm>
                      <a:prstGeom prst="rect">
                        <a:avLst/>
                      </a:prstGeom>
                      <a:noFill/>
                      <a:ln w="38100">
                        <a:noFill/>
                        <a:miter/>
                      </a:ln>
                    </p:spPr>
                  </p:pic>
                </p:oleObj>
              </mc:Fallback>
            </mc:AlternateContent>
          </a:graphicData>
        </a:graphic>
      </p:graphicFrame>
      <p:graphicFrame>
        <p:nvGraphicFramePr>
          <p:cNvPr id="5" name="对象 -2147482387"/>
          <p:cNvGraphicFramePr>
            <a:graphicFrameLocks noChangeAspect="1"/>
          </p:cNvGraphicFramePr>
          <p:nvPr/>
        </p:nvGraphicFramePr>
        <p:xfrm>
          <a:off x="4532630" y="3789680"/>
          <a:ext cx="2248535" cy="1089025"/>
        </p:xfrm>
        <a:graphic>
          <a:graphicData uri="http://schemas.openxmlformats.org/presentationml/2006/ole">
            <mc:AlternateContent xmlns:mc="http://schemas.openxmlformats.org/markup-compatibility/2006">
              <mc:Choice xmlns:v="urn:schemas-microsoft-com:vml" Requires="v">
                <p:oleObj spid="_x0000_s6" name="" r:id="rId3" imgW="989965" imgH="482600" progId="Equation.DSMT4">
                  <p:embed/>
                </p:oleObj>
              </mc:Choice>
              <mc:Fallback>
                <p:oleObj name="" r:id="rId3" imgW="989965" imgH="482600" progId="Equation.DSMT4">
                  <p:embed/>
                  <p:pic>
                    <p:nvPicPr>
                      <p:cNvPr id="0" name="图片 4"/>
                      <p:cNvPicPr/>
                      <p:nvPr/>
                    </p:nvPicPr>
                    <p:blipFill>
                      <a:blip r:embed="rId4"/>
                      <a:stretch>
                        <a:fillRect/>
                      </a:stretch>
                    </p:blipFill>
                    <p:spPr>
                      <a:xfrm>
                        <a:off x="4532630" y="3789680"/>
                        <a:ext cx="2248535" cy="1089025"/>
                      </a:xfrm>
                      <a:prstGeom prst="rect">
                        <a:avLst/>
                      </a:prstGeom>
                      <a:noFill/>
                      <a:ln w="38100">
                        <a:noFill/>
                        <a:miter/>
                      </a:ln>
                    </p:spPr>
                  </p:pic>
                </p:oleObj>
              </mc:Fallback>
            </mc:AlternateContent>
          </a:graphicData>
        </a:graphic>
      </p:graphicFrame>
      <p:sp>
        <p:nvSpPr>
          <p:cNvPr id="7" name="文本框 6"/>
          <p:cNvSpPr txBox="1"/>
          <p:nvPr/>
        </p:nvSpPr>
        <p:spPr>
          <a:xfrm>
            <a:off x="3986530" y="4823460"/>
            <a:ext cx="117094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解得：</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8" name="对象 -2147482386"/>
          <p:cNvGraphicFramePr>
            <a:graphicFrameLocks noChangeAspect="1"/>
          </p:cNvGraphicFramePr>
          <p:nvPr/>
        </p:nvGraphicFramePr>
        <p:xfrm>
          <a:off x="5157470" y="4823460"/>
          <a:ext cx="1623060" cy="482600"/>
        </p:xfrm>
        <a:graphic>
          <a:graphicData uri="http://schemas.openxmlformats.org/presentationml/2006/ole">
            <mc:AlternateContent xmlns:mc="http://schemas.openxmlformats.org/markup-compatibility/2006">
              <mc:Choice xmlns:v="urn:schemas-microsoft-com:vml" Requires="v">
                <p:oleObj spid="_x0000_s9" name="" r:id="rId5" imgW="583565" imgH="177800" progId="Equation.DSMT4">
                  <p:embed/>
                </p:oleObj>
              </mc:Choice>
              <mc:Fallback>
                <p:oleObj name="" r:id="rId5" imgW="583565" imgH="177800" progId="Equation.DSMT4">
                  <p:embed/>
                  <p:pic>
                    <p:nvPicPr>
                      <p:cNvPr id="0" name="图片 6"/>
                      <p:cNvPicPr/>
                      <p:nvPr/>
                    </p:nvPicPr>
                    <p:blipFill>
                      <a:blip r:embed="rId6"/>
                      <a:stretch>
                        <a:fillRect/>
                      </a:stretch>
                    </p:blipFill>
                    <p:spPr>
                      <a:xfrm>
                        <a:off x="5157470" y="4823460"/>
                        <a:ext cx="1623060" cy="482600"/>
                      </a:xfrm>
                      <a:prstGeom prst="rect">
                        <a:avLst/>
                      </a:prstGeom>
                      <a:noFill/>
                      <a:ln w="38100">
                        <a:noFill/>
                        <a:miter/>
                      </a:ln>
                    </p:spPr>
                  </p:pic>
                </p:oleObj>
              </mc:Fallback>
            </mc:AlternateContent>
          </a:graphicData>
        </a:graphic>
      </p:graphicFrame>
      <p:sp>
        <p:nvSpPr>
          <p:cNvPr id="10" name="文本框 9"/>
          <p:cNvSpPr txBox="1"/>
          <p:nvPr/>
        </p:nvSpPr>
        <p:spPr>
          <a:xfrm>
            <a:off x="3367405" y="5696585"/>
            <a:ext cx="195072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开路电压：</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1" name="对象 -2147482385"/>
          <p:cNvGraphicFramePr>
            <a:graphicFrameLocks noChangeAspect="1"/>
          </p:cNvGraphicFramePr>
          <p:nvPr/>
        </p:nvGraphicFramePr>
        <p:xfrm>
          <a:off x="5646420" y="5697220"/>
          <a:ext cx="2429510" cy="520700"/>
        </p:xfrm>
        <a:graphic>
          <a:graphicData uri="http://schemas.openxmlformats.org/presentationml/2006/ole">
            <mc:AlternateContent xmlns:mc="http://schemas.openxmlformats.org/markup-compatibility/2006">
              <mc:Choice xmlns:v="urn:schemas-microsoft-com:vml" Requires="v">
                <p:oleObj spid="_x0000_s12" name="" r:id="rId7" imgW="1066800" imgH="228600" progId="Equation.DSMT4">
                  <p:embed/>
                </p:oleObj>
              </mc:Choice>
              <mc:Fallback>
                <p:oleObj name="" r:id="rId7" imgW="1066800" imgH="228600" progId="Equation.DSMT4">
                  <p:embed/>
                  <p:pic>
                    <p:nvPicPr>
                      <p:cNvPr id="0" name="图片 8"/>
                      <p:cNvPicPr/>
                      <p:nvPr/>
                    </p:nvPicPr>
                    <p:blipFill>
                      <a:blip r:embed="rId8"/>
                      <a:stretch>
                        <a:fillRect/>
                      </a:stretch>
                    </p:blipFill>
                    <p:spPr>
                      <a:xfrm>
                        <a:off x="5646420" y="5697220"/>
                        <a:ext cx="2429510" cy="520700"/>
                      </a:xfrm>
                      <a:prstGeom prst="rect">
                        <a:avLst/>
                      </a:prstGeom>
                      <a:noFill/>
                      <a:ln w="38100">
                        <a:noFill/>
                        <a:miter/>
                      </a:ln>
                    </p:spPr>
                  </p:pic>
                </p:oleObj>
              </mc:Fallback>
            </mc:AlternateContent>
          </a:graphicData>
        </a:graphic>
      </p:graphicFrame>
      <p:sp>
        <p:nvSpPr>
          <p:cNvPr id="13" name="文本框 12"/>
          <p:cNvSpPr txBox="1"/>
          <p:nvPr/>
        </p:nvSpPr>
        <p:spPr>
          <a:xfrm>
            <a:off x="457200" y="786765"/>
            <a:ext cx="8229600" cy="1383665"/>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【例】图示电路，</a:t>
            </a:r>
            <a:r>
              <a:rPr lang="en-US" altLang="zh-CN" sz="2800" b="1" i="1">
                <a:solidFill>
                  <a:srgbClr val="C00000"/>
                </a:solidFill>
                <a:latin typeface="Times New Roman" panose="02020603050405020304" pitchFamily="18" charset="0"/>
                <a:cs typeface="Times New Roman" panose="02020603050405020304" pitchFamily="18" charset="0"/>
              </a:rPr>
              <a:t>R</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是可调电阻，欲使</a:t>
            </a:r>
            <a:r>
              <a:rPr lang="en-US" altLang="zh-CN" sz="2800" b="1">
                <a:solidFill>
                  <a:srgbClr val="C00000"/>
                </a:solidFill>
                <a:latin typeface="Times New Roman" panose="02020603050405020304" pitchFamily="18" charset="0"/>
                <a:cs typeface="Times New Roman" panose="02020603050405020304" pitchFamily="18" charset="0"/>
              </a:rPr>
              <a:t>5Ω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电阻获得最大功率，求可调电阻</a:t>
            </a:r>
            <a:r>
              <a:rPr lang="en-US" altLang="zh-CN" sz="2800" b="1" i="1">
                <a:solidFill>
                  <a:srgbClr val="C00000"/>
                </a:solidFill>
                <a:latin typeface="Times New Roman" panose="02020603050405020304" pitchFamily="18" charset="0"/>
                <a:cs typeface="Times New Roman" panose="02020603050405020304" pitchFamily="18" charset="0"/>
              </a:rPr>
              <a:t>R</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应调到何值，并求</a:t>
            </a:r>
            <a:r>
              <a:rPr lang="en-US" altLang="zh-CN" sz="2800" b="1">
                <a:solidFill>
                  <a:srgbClr val="C00000"/>
                </a:solidFill>
                <a:latin typeface="Times New Roman" panose="02020603050405020304" pitchFamily="18" charset="0"/>
                <a:cs typeface="Times New Roman" panose="02020603050405020304" pitchFamily="18" charset="0"/>
              </a:rPr>
              <a:t>5Ω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电阻获得的最大功率。</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4" name="对象 -2147482394"/>
          <p:cNvGraphicFramePr/>
          <p:nvPr/>
        </p:nvGraphicFramePr>
        <p:xfrm>
          <a:off x="5189855" y="1648460"/>
          <a:ext cx="3496945" cy="2091055"/>
        </p:xfrm>
        <a:graphic>
          <a:graphicData uri="http://schemas.openxmlformats.org/presentationml/2006/ole">
            <mc:AlternateContent xmlns:mc="http://schemas.openxmlformats.org/markup-compatibility/2006">
              <mc:Choice xmlns:v="urn:schemas-microsoft-com:vml" Requires="v">
                <p:oleObj spid="_x0000_s15" name="" r:id="rId9" imgW="1562100" imgH="939800" progId="Visio.Drawing.11">
                  <p:embed/>
                </p:oleObj>
              </mc:Choice>
              <mc:Fallback>
                <p:oleObj name="" r:id="rId9" imgW="1562100" imgH="939800" progId="Visio.Drawing.11">
                  <p:embed/>
                  <p:pic>
                    <p:nvPicPr>
                      <p:cNvPr id="0" name="图片 3075"/>
                      <p:cNvPicPr/>
                      <p:nvPr/>
                    </p:nvPicPr>
                    <p:blipFill>
                      <a:blip r:embed="rId10"/>
                      <a:stretch>
                        <a:fillRect/>
                      </a:stretch>
                    </p:blipFill>
                    <p:spPr>
                      <a:xfrm>
                        <a:off x="5189855" y="1648460"/>
                        <a:ext cx="3496945" cy="209105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7" name="文本框 6"/>
          <p:cNvSpPr txBox="1"/>
          <p:nvPr/>
        </p:nvSpPr>
        <p:spPr>
          <a:xfrm>
            <a:off x="457200" y="2002155"/>
            <a:ext cx="4051300" cy="1383665"/>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第三步：用戴维南等效模型替换后的电路如图所示，</a:t>
            </a:r>
            <a:endParaRPr lang="zh-CN" altLang="en-US" sz="2800" b="1"/>
          </a:p>
        </p:txBody>
      </p:sp>
      <p:graphicFrame>
        <p:nvGraphicFramePr>
          <p:cNvPr id="2" name="对象 -2147482383"/>
          <p:cNvGraphicFramePr>
            <a:graphicFrameLocks noChangeAspect="1"/>
          </p:cNvGraphicFramePr>
          <p:nvPr/>
        </p:nvGraphicFramePr>
        <p:xfrm>
          <a:off x="1456690" y="2957830"/>
          <a:ext cx="3614420" cy="618490"/>
        </p:xfrm>
        <a:graphic>
          <a:graphicData uri="http://schemas.openxmlformats.org/presentationml/2006/ole">
            <mc:AlternateContent xmlns:mc="http://schemas.openxmlformats.org/markup-compatibility/2006">
              <mc:Choice xmlns:v="urn:schemas-microsoft-com:vml" Requires="v">
                <p:oleObj spid="_x0000_s3076" name="" r:id="rId1" imgW="1333500" imgH="228600" progId="Equation.DSMT4">
                  <p:embed/>
                </p:oleObj>
              </mc:Choice>
              <mc:Fallback>
                <p:oleObj name="" r:id="rId1" imgW="1333500" imgH="228600" progId="Equation.DSMT4">
                  <p:embed/>
                  <p:pic>
                    <p:nvPicPr>
                      <p:cNvPr id="0" name="图片 3075"/>
                      <p:cNvPicPr/>
                      <p:nvPr/>
                    </p:nvPicPr>
                    <p:blipFill>
                      <a:blip r:embed="rId2"/>
                      <a:stretch>
                        <a:fillRect/>
                      </a:stretch>
                    </p:blipFill>
                    <p:spPr>
                      <a:xfrm>
                        <a:off x="1456690" y="2957830"/>
                        <a:ext cx="3614420" cy="618490"/>
                      </a:xfrm>
                      <a:prstGeom prst="rect">
                        <a:avLst/>
                      </a:prstGeom>
                      <a:noFill/>
                      <a:ln w="38100">
                        <a:noFill/>
                        <a:miter/>
                      </a:ln>
                    </p:spPr>
                  </p:pic>
                </p:oleObj>
              </mc:Fallback>
            </mc:AlternateContent>
          </a:graphicData>
        </a:graphic>
      </p:graphicFrame>
      <p:sp>
        <p:nvSpPr>
          <p:cNvPr id="9" name="文本框 8"/>
          <p:cNvSpPr txBox="1"/>
          <p:nvPr/>
        </p:nvSpPr>
        <p:spPr>
          <a:xfrm>
            <a:off x="2590800" y="3836035"/>
            <a:ext cx="5080000" cy="953135"/>
          </a:xfrm>
          <a:prstGeom prst="rect">
            <a:avLst/>
          </a:prstGeom>
          <a:noFill/>
          <a:ln w="9525">
            <a:noFill/>
          </a:ln>
        </p:spPr>
        <p:txBody>
          <a:bodyPr>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因此，欲使</a:t>
            </a:r>
            <a:r>
              <a:rPr lang="en-US" altLang="zh-CN" sz="2800" b="1">
                <a:latin typeface="Times New Roman" panose="02020603050405020304" pitchFamily="18" charset="0"/>
                <a:cs typeface="Times New Roman" panose="02020603050405020304" pitchFamily="18" charset="0"/>
              </a:rPr>
              <a:t>5Ω</a:t>
            </a:r>
            <a:r>
              <a:rPr lang="zh-CN" altLang="en-US" sz="2800" b="1">
                <a:latin typeface="宋体" panose="02010600030101010101" pitchFamily="2" charset="-122"/>
                <a:ea typeface="宋体" panose="02010600030101010101" pitchFamily="2" charset="-122"/>
                <a:cs typeface="宋体" panose="02010600030101010101" pitchFamily="2" charset="-122"/>
              </a:rPr>
              <a:t>电阻获得最大功率，可调电阻应为</a:t>
            </a:r>
            <a:endParaRPr lang="zh-CN" altLang="en-US" sz="2800" b="1"/>
          </a:p>
        </p:txBody>
      </p:sp>
      <p:graphicFrame>
        <p:nvGraphicFramePr>
          <p:cNvPr id="5" name="对象 -2147482382"/>
          <p:cNvGraphicFramePr>
            <a:graphicFrameLocks noChangeAspect="1"/>
          </p:cNvGraphicFramePr>
          <p:nvPr/>
        </p:nvGraphicFramePr>
        <p:xfrm>
          <a:off x="5613400" y="4225925"/>
          <a:ext cx="1746250" cy="541020"/>
        </p:xfrm>
        <a:graphic>
          <a:graphicData uri="http://schemas.openxmlformats.org/presentationml/2006/ole">
            <mc:AlternateContent xmlns:mc="http://schemas.openxmlformats.org/markup-compatibility/2006">
              <mc:Choice xmlns:v="urn:schemas-microsoft-com:vml" Requires="v">
                <p:oleObj spid="_x0000_s10" name="" r:id="rId3" imgW="571500" imgH="177165" progId="Equation.DSMT4">
                  <p:embed/>
                </p:oleObj>
              </mc:Choice>
              <mc:Fallback>
                <p:oleObj name="" r:id="rId3" imgW="571500" imgH="177165" progId="Equation.DSMT4">
                  <p:embed/>
                  <p:pic>
                    <p:nvPicPr>
                      <p:cNvPr id="0" name="图片 9"/>
                      <p:cNvPicPr/>
                      <p:nvPr/>
                    </p:nvPicPr>
                    <p:blipFill>
                      <a:blip r:embed="rId4"/>
                      <a:stretch>
                        <a:fillRect/>
                      </a:stretch>
                    </p:blipFill>
                    <p:spPr>
                      <a:xfrm>
                        <a:off x="5613400" y="4225925"/>
                        <a:ext cx="1746250" cy="541020"/>
                      </a:xfrm>
                      <a:prstGeom prst="rect">
                        <a:avLst/>
                      </a:prstGeom>
                      <a:noFill/>
                      <a:ln w="38100">
                        <a:noFill/>
                        <a:miter/>
                      </a:ln>
                    </p:spPr>
                  </p:pic>
                </p:oleObj>
              </mc:Fallback>
            </mc:AlternateContent>
          </a:graphicData>
        </a:graphic>
      </p:graphicFrame>
      <p:sp>
        <p:nvSpPr>
          <p:cNvPr id="11" name="文本框 10"/>
          <p:cNvSpPr txBox="1"/>
          <p:nvPr/>
        </p:nvSpPr>
        <p:spPr>
          <a:xfrm>
            <a:off x="2807970" y="4789170"/>
            <a:ext cx="5080000" cy="521970"/>
          </a:xfrm>
          <a:prstGeom prst="rect">
            <a:avLst/>
          </a:prstGeom>
          <a:noFill/>
          <a:ln w="9525">
            <a:noFill/>
          </a:ln>
        </p:spPr>
        <p:txBody>
          <a:bodyPr>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这时</a:t>
            </a:r>
            <a:r>
              <a:rPr lang="en-US" altLang="zh-CN" sz="2800" b="1">
                <a:latin typeface="Times New Roman" panose="02020603050405020304" pitchFamily="18" charset="0"/>
                <a:cs typeface="Times New Roman" panose="02020603050405020304" pitchFamily="18" charset="0"/>
              </a:rPr>
              <a:t>5Ω</a:t>
            </a:r>
            <a:r>
              <a:rPr lang="zh-CN" altLang="en-US" sz="2800" b="1">
                <a:latin typeface="宋体" panose="02010600030101010101" pitchFamily="2" charset="-122"/>
                <a:ea typeface="宋体" panose="02010600030101010101" pitchFamily="2" charset="-122"/>
                <a:cs typeface="宋体" panose="02010600030101010101" pitchFamily="2" charset="-122"/>
              </a:rPr>
              <a:t>电阻获得的最大功率为：</a:t>
            </a:r>
            <a:endParaRPr lang="zh-CN" altLang="en-US" sz="2800" b="1"/>
          </a:p>
        </p:txBody>
      </p:sp>
      <p:graphicFrame>
        <p:nvGraphicFramePr>
          <p:cNvPr id="6" name="对象 -2147482381"/>
          <p:cNvGraphicFramePr>
            <a:graphicFrameLocks noChangeAspect="1"/>
          </p:cNvGraphicFramePr>
          <p:nvPr/>
        </p:nvGraphicFramePr>
        <p:xfrm>
          <a:off x="2807970" y="5311140"/>
          <a:ext cx="4763135" cy="1087120"/>
        </p:xfrm>
        <a:graphic>
          <a:graphicData uri="http://schemas.openxmlformats.org/presentationml/2006/ole">
            <mc:AlternateContent xmlns:mc="http://schemas.openxmlformats.org/markup-compatibility/2006">
              <mc:Choice xmlns:v="urn:schemas-microsoft-com:vml" Requires="v">
                <p:oleObj spid="_x0000_s12" name="" r:id="rId5" imgW="2006600" imgH="457200" progId="Equation.DSMT4">
                  <p:embed/>
                </p:oleObj>
              </mc:Choice>
              <mc:Fallback>
                <p:oleObj name="" r:id="rId5" imgW="2006600" imgH="457200" progId="Equation.DSMT4">
                  <p:embed/>
                  <p:pic>
                    <p:nvPicPr>
                      <p:cNvPr id="0" name="图片 11"/>
                      <p:cNvPicPr/>
                      <p:nvPr/>
                    </p:nvPicPr>
                    <p:blipFill>
                      <a:blip r:embed="rId6"/>
                      <a:stretch>
                        <a:fillRect/>
                      </a:stretch>
                    </p:blipFill>
                    <p:spPr>
                      <a:xfrm>
                        <a:off x="2807970" y="5311140"/>
                        <a:ext cx="4763135" cy="1087120"/>
                      </a:xfrm>
                      <a:prstGeom prst="rect">
                        <a:avLst/>
                      </a:prstGeom>
                      <a:noFill/>
                      <a:ln w="38100">
                        <a:noFill/>
                        <a:miter/>
                      </a:ln>
                    </p:spPr>
                  </p:pic>
                </p:oleObj>
              </mc:Fallback>
            </mc:AlternateContent>
          </a:graphicData>
        </a:graphic>
      </p:graphicFrame>
      <p:sp>
        <p:nvSpPr>
          <p:cNvPr id="13" name="文本框 12"/>
          <p:cNvSpPr txBox="1"/>
          <p:nvPr/>
        </p:nvSpPr>
        <p:spPr>
          <a:xfrm>
            <a:off x="457200" y="786765"/>
            <a:ext cx="8229600" cy="1383665"/>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【例】图示电路，</a:t>
            </a:r>
            <a:r>
              <a:rPr lang="en-US" altLang="zh-CN" sz="2800" b="1" i="1">
                <a:solidFill>
                  <a:srgbClr val="C00000"/>
                </a:solidFill>
                <a:latin typeface="Times New Roman" panose="02020603050405020304" pitchFamily="18" charset="0"/>
                <a:cs typeface="Times New Roman" panose="02020603050405020304" pitchFamily="18" charset="0"/>
              </a:rPr>
              <a:t>R</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是可调电阻，欲使</a:t>
            </a:r>
            <a:r>
              <a:rPr lang="en-US" altLang="zh-CN" sz="2800" b="1">
                <a:solidFill>
                  <a:srgbClr val="C00000"/>
                </a:solidFill>
                <a:latin typeface="Times New Roman" panose="02020603050405020304" pitchFamily="18" charset="0"/>
                <a:cs typeface="Times New Roman" panose="02020603050405020304" pitchFamily="18" charset="0"/>
              </a:rPr>
              <a:t>5Ω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电阻获得最大功率，求可调电阻</a:t>
            </a:r>
            <a:r>
              <a:rPr lang="en-US" altLang="zh-CN" sz="2800" b="1" i="1">
                <a:solidFill>
                  <a:srgbClr val="C00000"/>
                </a:solidFill>
                <a:latin typeface="Times New Roman" panose="02020603050405020304" pitchFamily="18" charset="0"/>
                <a:cs typeface="Times New Roman" panose="02020603050405020304" pitchFamily="18" charset="0"/>
              </a:rPr>
              <a:t>R</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应调到何值，并求</a:t>
            </a:r>
            <a:r>
              <a:rPr lang="en-US" altLang="zh-CN" sz="2800" b="1">
                <a:solidFill>
                  <a:srgbClr val="C00000"/>
                </a:solidFill>
                <a:latin typeface="Times New Roman" panose="02020603050405020304" pitchFamily="18" charset="0"/>
                <a:cs typeface="Times New Roman" panose="02020603050405020304" pitchFamily="18" charset="0"/>
              </a:rPr>
              <a:t>5Ω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电阻获得的最大功率。</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4" name="对象 -2147482394"/>
          <p:cNvGraphicFramePr/>
          <p:nvPr/>
        </p:nvGraphicFramePr>
        <p:xfrm>
          <a:off x="5189855" y="1648460"/>
          <a:ext cx="3496945" cy="2091055"/>
        </p:xfrm>
        <a:graphic>
          <a:graphicData uri="http://schemas.openxmlformats.org/presentationml/2006/ole">
            <mc:AlternateContent xmlns:mc="http://schemas.openxmlformats.org/markup-compatibility/2006">
              <mc:Choice xmlns:v="urn:schemas-microsoft-com:vml" Requires="v">
                <p:oleObj spid="_x0000_s15" name="" r:id="rId7" imgW="1562100" imgH="939800" progId="Visio.Drawing.11">
                  <p:embed/>
                </p:oleObj>
              </mc:Choice>
              <mc:Fallback>
                <p:oleObj name="" r:id="rId7" imgW="1562100" imgH="939800" progId="Visio.Drawing.11">
                  <p:embed/>
                  <p:pic>
                    <p:nvPicPr>
                      <p:cNvPr id="0" name="图片 3075"/>
                      <p:cNvPicPr/>
                      <p:nvPr/>
                    </p:nvPicPr>
                    <p:blipFill>
                      <a:blip r:embed="rId8"/>
                      <a:stretch>
                        <a:fillRect/>
                      </a:stretch>
                    </p:blipFill>
                    <p:spPr>
                      <a:xfrm>
                        <a:off x="5189855" y="1648460"/>
                        <a:ext cx="3496945" cy="2091055"/>
                      </a:xfrm>
                      <a:prstGeom prst="rect">
                        <a:avLst/>
                      </a:prstGeom>
                      <a:noFill/>
                      <a:ln w="38100">
                        <a:noFill/>
                        <a:miter/>
                      </a:ln>
                    </p:spPr>
                  </p:pic>
                </p:oleObj>
              </mc:Fallback>
            </mc:AlternateContent>
          </a:graphicData>
        </a:graphic>
      </p:graphicFrame>
      <p:pic>
        <p:nvPicPr>
          <p:cNvPr id="8" name="图片 -2147482412" descr="2t9t3"/>
          <p:cNvPicPr>
            <a:picLocks noChangeAspect="1"/>
          </p:cNvPicPr>
          <p:nvPr/>
        </p:nvPicPr>
        <p:blipFill>
          <a:blip r:embed="rId9"/>
          <a:srcRect l="81282" b="13498"/>
          <a:stretch>
            <a:fillRect/>
          </a:stretch>
        </p:blipFill>
        <p:spPr>
          <a:xfrm>
            <a:off x="219710" y="3739515"/>
            <a:ext cx="2371090" cy="2345690"/>
          </a:xfrm>
          <a:prstGeom prst="rect">
            <a:avLst/>
          </a:prstGeom>
          <a:noFill/>
          <a:ln w="9525">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32" name="Rectangle 16"/>
          <p:cNvSpPr>
            <a:spLocks noChangeArrowheads="1"/>
          </p:cNvSpPr>
          <p:nvPr/>
        </p:nvSpPr>
        <p:spPr bwMode="gray">
          <a:xfrm>
            <a:off x="-30480" y="73511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indent="0" algn="ctr"/>
            <a:r>
              <a:rPr sz="4000" b="1">
                <a:solidFill>
                  <a:srgbClr val="FF0000"/>
                </a:solidFill>
                <a:sym typeface="+mn-ea"/>
              </a:rPr>
              <a:t>2.10  含受控源电路的分析</a:t>
            </a:r>
            <a:endParaRPr sz="4000" b="1">
              <a:solidFill>
                <a:srgbClr val="FF0000"/>
              </a:solidFill>
              <a:sym typeface="+mn-ea"/>
            </a:endParaRPr>
          </a:p>
        </p:txBody>
      </p:sp>
      <p:sp>
        <p:nvSpPr>
          <p:cNvPr id="68611" name="文本框 68610"/>
          <p:cNvSpPr txBox="1"/>
          <p:nvPr/>
        </p:nvSpPr>
        <p:spPr>
          <a:xfrm>
            <a:off x="457200" y="1456690"/>
            <a:ext cx="7848600" cy="1117600"/>
          </a:xfrm>
          <a:prstGeom prst="rect">
            <a:avLst/>
          </a:prstGeom>
          <a:noFill/>
          <a:ln w="9525">
            <a:noFill/>
          </a:ln>
        </p:spPr>
        <p:txBody>
          <a:bodyPr>
            <a:spAutoFit/>
          </a:bodyPr>
          <a:p>
            <a:pPr>
              <a:lnSpc>
                <a:spcPct val="12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独立电源：</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指电压源的电压或电流源的电流不受</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20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外电路的控制而独立存在的电源。</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8647" name="文本框 68646"/>
          <p:cNvSpPr txBox="1"/>
          <p:nvPr/>
        </p:nvSpPr>
        <p:spPr>
          <a:xfrm>
            <a:off x="304800" y="3288665"/>
            <a:ext cx="8534400" cy="1117600"/>
          </a:xfrm>
          <a:prstGeom prst="rect">
            <a:avLst/>
          </a:prstGeom>
          <a:noFill/>
          <a:ln w="9525">
            <a:noFill/>
          </a:ln>
        </p:spPr>
        <p:txBody>
          <a:bodyPr>
            <a:spAutoFit/>
          </a:bodyPr>
          <a:p>
            <a:pPr>
              <a:lnSpc>
                <a:spcPct val="12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受控源的特点：</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当控制电压或电流消失或等于零时，</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20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受控源的电压或电流也将为零。</a:t>
            </a:r>
            <a:endParaRPr lang="zh-CN" altLang="en-US" sz="2800" b="1" dirty="0">
              <a:solidFill>
                <a:srgbClr val="0000CC"/>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8648" name="文本框 68647"/>
          <p:cNvSpPr txBox="1"/>
          <p:nvPr/>
        </p:nvSpPr>
        <p:spPr>
          <a:xfrm>
            <a:off x="381000" y="2371090"/>
            <a:ext cx="8839200" cy="1117600"/>
          </a:xfrm>
          <a:prstGeom prst="rect">
            <a:avLst/>
          </a:prstGeom>
          <a:noFill/>
          <a:ln w="9525">
            <a:noFill/>
          </a:ln>
        </p:spPr>
        <p:txBody>
          <a:bodyPr>
            <a:spAutoFit/>
          </a:bodyPr>
          <a:p>
            <a:pPr>
              <a:lnSpc>
                <a:spcPct val="12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受控电源：</a:t>
            </a: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指电压源的电压或电流源的电流受电路中</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20000"/>
              </a:lnSpc>
            </a:pP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其它部分的电流或电压控制的电源。</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8649" name="文本框 68648"/>
          <p:cNvSpPr txBox="1"/>
          <p:nvPr/>
        </p:nvSpPr>
        <p:spPr>
          <a:xfrm>
            <a:off x="381000" y="4330065"/>
            <a:ext cx="8305800" cy="1124585"/>
          </a:xfrm>
          <a:prstGeom prst="rect">
            <a:avLst/>
          </a:prstGeom>
          <a:noFill/>
          <a:ln w="9525">
            <a:noFill/>
          </a:ln>
        </p:spPr>
        <p:txBody>
          <a:bodyPr wrap="square">
            <a:spAutoFit/>
          </a:bodyPr>
          <a:p>
            <a:pPr>
              <a:lnSpc>
                <a:spcPct val="120000"/>
              </a:lnSpc>
            </a:pPr>
            <a:r>
              <a:rPr lang="en-US" altLang="zh-CN" sz="2800" b="1" dirty="0">
                <a:solidFill>
                  <a:srgbClr val="0066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solidFill>
                  <a:srgbClr val="006600"/>
                </a:solidFill>
                <a:effectLst>
                  <a:outerShdw blurRad="38100" dist="38100" dir="2700000">
                    <a:srgbClr val="C0C0C0"/>
                  </a:outerShdw>
                </a:effectLst>
                <a:latin typeface="Times New Roman" panose="02020603050405020304" pitchFamily="18" charset="0"/>
                <a:ea typeface="宋体" panose="02010600030101010101" pitchFamily="2" charset="-122"/>
              </a:rPr>
              <a:t>对含有受控源的线性电路，可用前几节所讲的电路分析方法进行分析和计算 ，但要考虑受控的特性。  </a:t>
            </a:r>
            <a:endParaRPr lang="zh-CN" altLang="en-US" sz="2800" b="1" dirty="0">
              <a:solidFill>
                <a:srgbClr val="0066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68650" name="文本框 68649"/>
          <p:cNvSpPr txBox="1"/>
          <p:nvPr/>
        </p:nvSpPr>
        <p:spPr>
          <a:xfrm>
            <a:off x="478155" y="5454333"/>
            <a:ext cx="5264150" cy="519112"/>
          </a:xfrm>
          <a:prstGeom prst="rect">
            <a:avLst/>
          </a:prstGeom>
          <a:noFill/>
          <a:ln w="9525">
            <a:noFill/>
          </a:ln>
        </p:spPr>
        <p:txBody>
          <a:bodyPr>
            <a:spAutoFit/>
          </a:bodyPr>
          <a:p>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应用：用于晶体管电路的分析。</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wipe(left)">
                                      <p:cBhvr>
                                        <p:cTn id="7" dur="500"/>
                                        <p:tgtEl>
                                          <p:spTgt spid="686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48"/>
                                        </p:tgtEl>
                                        <p:attrNameLst>
                                          <p:attrName>style.visibility</p:attrName>
                                        </p:attrNameLst>
                                      </p:cBhvr>
                                      <p:to>
                                        <p:strVal val="visible"/>
                                      </p:to>
                                    </p:set>
                                    <p:animEffect transition="in" filter="wipe(left)">
                                      <p:cBhvr>
                                        <p:cTn id="12" dur="500"/>
                                        <p:tgtEl>
                                          <p:spTgt spid="686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647"/>
                                        </p:tgtEl>
                                        <p:attrNameLst>
                                          <p:attrName>style.visibility</p:attrName>
                                        </p:attrNameLst>
                                      </p:cBhvr>
                                      <p:to>
                                        <p:strVal val="visible"/>
                                      </p:to>
                                    </p:set>
                                    <p:animEffect transition="in" filter="wipe(left)">
                                      <p:cBhvr>
                                        <p:cTn id="17" dur="500"/>
                                        <p:tgtEl>
                                          <p:spTgt spid="686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649"/>
                                        </p:tgtEl>
                                        <p:attrNameLst>
                                          <p:attrName>style.visibility</p:attrName>
                                        </p:attrNameLst>
                                      </p:cBhvr>
                                      <p:to>
                                        <p:strVal val="visible"/>
                                      </p:to>
                                    </p:set>
                                    <p:animEffect transition="in" filter="wipe(left)">
                                      <p:cBhvr>
                                        <p:cTn id="22" dur="500"/>
                                        <p:tgtEl>
                                          <p:spTgt spid="686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650"/>
                                        </p:tgtEl>
                                        <p:attrNameLst>
                                          <p:attrName>style.visibility</p:attrName>
                                        </p:attrNameLst>
                                      </p:cBhvr>
                                      <p:to>
                                        <p:strVal val="visible"/>
                                      </p:to>
                                    </p:set>
                                    <p:animEffect transition="in" filter="wipe(left)">
                                      <p:cBhvr>
                                        <p:cTn id="27" dur="500"/>
                                        <p:tgtEl>
                                          <p:spTgt spid="68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p:bldP spid="68647" grpId="0"/>
      <p:bldP spid="68648" grpId="0"/>
      <p:bldP spid="68649" grpId="0"/>
      <p:bldP spid="6865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265430" y="673735"/>
            <a:ext cx="5080000" cy="521970"/>
          </a:xfrm>
          <a:prstGeom prst="rect">
            <a:avLst/>
          </a:prstGeom>
          <a:noFill/>
          <a:ln w="9525">
            <a:noFill/>
          </a:ln>
        </p:spPr>
        <p:txBody>
          <a:bodyPr>
            <a:spAutoFit/>
          </a:bodyPr>
          <a:p>
            <a:pPr indent="0"/>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受控源的分析方法：</a:t>
            </a:r>
            <a:endPar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19050" y="3851910"/>
            <a:ext cx="8819515" cy="1770380"/>
          </a:xfrm>
          <a:prstGeom prst="rect">
            <a:avLst/>
          </a:prstGeom>
          <a:noFill/>
          <a:ln w="9525">
            <a:noFill/>
          </a:ln>
        </p:spPr>
        <p:txBody>
          <a:bodyPr wrap="square">
            <a:spAutoFit/>
          </a:bodyPr>
          <a:p>
            <a:pPr indent="266700" algn="l">
              <a:lnSpc>
                <a:spcPct val="130000"/>
              </a:lnSpc>
            </a:pPr>
            <a:r>
              <a:rPr lang="en-US" altLang="zh-CN" sz="2800" b="1">
                <a:latin typeface="Times New Roman" panose="02020603050405020304" pitchFamily="18" charset="0"/>
                <a:cs typeface="Times New Roman" panose="02020603050405020304" pitchFamily="18" charset="0"/>
              </a:rPr>
              <a:t>(4)</a:t>
            </a:r>
            <a:r>
              <a:rPr lang="zh-CN" altLang="en-US" sz="2800" b="1">
                <a:latin typeface="宋体" panose="02010600030101010101" pitchFamily="2" charset="-122"/>
                <a:ea typeface="宋体" panose="02010600030101010101" pitchFamily="2" charset="-122"/>
                <a:cs typeface="宋体" panose="02010600030101010101" pitchFamily="2" charset="-122"/>
              </a:rPr>
              <a:t>本章介绍的电路分析方法和定理用于受控源电路时，受控电源的控制量，需要用相应变量加以表示，即必须增加由非独立电源提供的约束方程。</a:t>
            </a:r>
            <a:endParaRPr lang="zh-CN" altLang="en-US" sz="2800" b="1"/>
          </a:p>
        </p:txBody>
      </p:sp>
      <p:sp>
        <p:nvSpPr>
          <p:cNvPr id="6" name="文本框 5"/>
          <p:cNvSpPr txBox="1"/>
          <p:nvPr/>
        </p:nvSpPr>
        <p:spPr>
          <a:xfrm>
            <a:off x="161290" y="1302385"/>
            <a:ext cx="8973185" cy="565150"/>
          </a:xfrm>
          <a:prstGeom prst="rect">
            <a:avLst/>
          </a:prstGeom>
          <a:noFill/>
        </p:spPr>
        <p:txBody>
          <a:bodyPr wrap="square" rtlCol="0">
            <a:spAutoFit/>
          </a:bodyPr>
          <a:p>
            <a:pPr algn="l">
              <a:lnSpc>
                <a:spcPct val="110000"/>
              </a:lnSpc>
            </a:pPr>
            <a:r>
              <a:rPr lang="en-US" altLang="zh-CN" sz="2800" b="1">
                <a:latin typeface="Times New Roman" panose="02020603050405020304" pitchFamily="18" charset="0"/>
                <a:cs typeface="Times New Roman" panose="02020603050405020304" pitchFamily="18" charset="0"/>
                <a:sym typeface="+mn-ea"/>
              </a:rPr>
              <a:t> (1)</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受控源在控制量不变的情况下，其特性与独立源相同。</a:t>
            </a:r>
            <a:endParaRPr lang="zh-CN" altLang="en-US" sz="2800" b="1"/>
          </a:p>
        </p:txBody>
      </p:sp>
      <p:sp>
        <p:nvSpPr>
          <p:cNvPr id="7" name="文本框 6"/>
          <p:cNvSpPr txBox="1"/>
          <p:nvPr/>
        </p:nvSpPr>
        <p:spPr>
          <a:xfrm>
            <a:off x="162560" y="2018030"/>
            <a:ext cx="8908415" cy="565150"/>
          </a:xfrm>
          <a:prstGeom prst="rect">
            <a:avLst/>
          </a:prstGeom>
          <a:noFill/>
        </p:spPr>
        <p:txBody>
          <a:bodyPr wrap="none" rtlCol="0">
            <a:spAutoFit/>
          </a:bodyPr>
          <a:p>
            <a:pPr algn="l">
              <a:lnSpc>
                <a:spcPct val="110000"/>
              </a:lnSpc>
            </a:pPr>
            <a:r>
              <a:rPr lang="en-US" altLang="zh-CN" sz="2800" b="1">
                <a:latin typeface="Times New Roman" panose="02020603050405020304" pitchFamily="18" charset="0"/>
                <a:cs typeface="Times New Roman" panose="02020603050405020304" pitchFamily="18" charset="0"/>
                <a:sym typeface="+mn-ea"/>
              </a:rPr>
              <a:t> (2)</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对于独立源推导得出的结论，基本也适用于受控源。</a:t>
            </a:r>
            <a:endParaRPr lang="zh-CN" altLang="en-US" sz="2800" b="1"/>
          </a:p>
        </p:txBody>
      </p:sp>
      <p:sp>
        <p:nvSpPr>
          <p:cNvPr id="8" name="文本框 7"/>
          <p:cNvSpPr txBox="1"/>
          <p:nvPr/>
        </p:nvSpPr>
        <p:spPr>
          <a:xfrm>
            <a:off x="193675" y="2611755"/>
            <a:ext cx="8716645" cy="1210945"/>
          </a:xfrm>
          <a:prstGeom prst="rect">
            <a:avLst/>
          </a:prstGeom>
          <a:noFill/>
        </p:spPr>
        <p:txBody>
          <a:bodyPr wrap="square" rtlCol="0">
            <a:spAutoFit/>
          </a:bodyPr>
          <a:p>
            <a:pPr algn="l">
              <a:lnSpc>
                <a:spcPct val="130000"/>
              </a:lnSpc>
            </a:pPr>
            <a:r>
              <a:rPr lang="en-US" altLang="zh-CN" sz="2800" b="1">
                <a:latin typeface="Times New Roman" panose="02020603050405020304" pitchFamily="18" charset="0"/>
                <a:cs typeface="Times New Roman" panose="02020603050405020304" pitchFamily="18" charset="0"/>
                <a:sym typeface="+mn-ea"/>
              </a:rPr>
              <a:t> (3)</a:t>
            </a:r>
            <a:r>
              <a:rPr lang="zh-CN" altLang="en-US" sz="2800" b="1">
                <a:latin typeface="宋体" panose="02010600030101010101" pitchFamily="2" charset="-122"/>
                <a:ea typeface="宋体" panose="02010600030101010101" pitchFamily="2" charset="-122"/>
                <a:cs typeface="宋体" panose="02010600030101010101" pitchFamily="2" charset="-122"/>
                <a:sym typeface="+mn-ea"/>
              </a:rPr>
              <a:t>在对含受控源电路的分析过程中，受控源的控制量所在支路必须保留，不允许有任何改变。</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112395" y="718185"/>
            <a:ext cx="8849360" cy="953135"/>
          </a:xfrm>
          <a:prstGeom prst="rect">
            <a:avLst/>
          </a:prstGeom>
          <a:noFill/>
          <a:ln w="9525">
            <a:noFill/>
          </a:ln>
        </p:spPr>
        <p:txBody>
          <a:bodyPr wrap="square">
            <a:spAutoFit/>
          </a:bodyPr>
          <a:p>
            <a:pPr indent="0"/>
            <a:r>
              <a:rPr lang="en-US" altLang="zh-CN" sz="2800" b="1">
                <a:solidFill>
                  <a:srgbClr val="005200"/>
                </a:solidFill>
                <a:latin typeface="宋体" panose="02010600030101010101" pitchFamily="2" charset="-122"/>
                <a:ea typeface="宋体" panose="02010600030101010101" pitchFamily="2" charset="-122"/>
                <a:cs typeface="宋体" panose="02010600030101010101" pitchFamily="2" charset="-122"/>
              </a:rPr>
              <a:t>  </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受控源和独立源一样可以进行电源转换；但转换过程中要特别小心，注意不要把受控源的控制量变换掉了。</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112395" y="1671320"/>
            <a:ext cx="8446135" cy="521970"/>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【例】试用电路等效变换求出电流</a:t>
            </a:r>
            <a:r>
              <a:rPr lang="en-US" altLang="zh-CN" sz="2800" b="1" i="1">
                <a:solidFill>
                  <a:srgbClr val="C00000"/>
                </a:solidFill>
                <a:latin typeface="Times New Roman" panose="02020603050405020304" pitchFamily="18" charset="0"/>
                <a:cs typeface="Times New Roman" panose="02020603050405020304" pitchFamily="18" charset="0"/>
              </a:rPr>
              <a:t>I</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112395" y="4420870"/>
            <a:ext cx="8688070" cy="953135"/>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【解】</a:t>
            </a:r>
            <a:r>
              <a:rPr lang="zh-CN" altLang="en-US" sz="2800" b="1">
                <a:latin typeface="Times New Roman" panose="02020603050405020304" pitchFamily="18" charset="0"/>
                <a:cs typeface="Times New Roman" panose="02020603050405020304" pitchFamily="18" charset="0"/>
              </a:rPr>
              <a:t> </a:t>
            </a:r>
            <a:r>
              <a:rPr lang="zh-CN" altLang="en-US" sz="2800" b="1">
                <a:latin typeface="宋体" panose="02010600030101010101" pitchFamily="2" charset="-122"/>
                <a:ea typeface="宋体" panose="02010600030101010101" pitchFamily="2" charset="-122"/>
                <a:cs typeface="宋体" panose="02010600030101010101" pitchFamily="2" charset="-122"/>
              </a:rPr>
              <a:t>利用等效变换，将</a:t>
            </a:r>
            <a:r>
              <a:rPr lang="en-US" altLang="zh-CN" sz="2800" b="1">
                <a:latin typeface="Times New Roman" panose="02020603050405020304" pitchFamily="18" charset="0"/>
                <a:cs typeface="Times New Roman" panose="02020603050405020304" pitchFamily="18" charset="0"/>
              </a:rPr>
              <a:t>CCCS</a:t>
            </a:r>
            <a:r>
              <a:rPr lang="zh-CN" altLang="en-US" sz="2800" b="1">
                <a:latin typeface="宋体" panose="02010600030101010101" pitchFamily="2" charset="-122"/>
                <a:ea typeface="宋体" panose="02010600030101010101" pitchFamily="2" charset="-122"/>
                <a:cs typeface="宋体" panose="02010600030101010101" pitchFamily="2" charset="-122"/>
              </a:rPr>
              <a:t>与电阻的并联组合变换为</a:t>
            </a:r>
            <a:r>
              <a:rPr lang="en-US" altLang="zh-CN" sz="2800" b="1">
                <a:latin typeface="Times New Roman" panose="02020603050405020304" pitchFamily="18" charset="0"/>
                <a:cs typeface="Times New Roman" panose="02020603050405020304" pitchFamily="18" charset="0"/>
              </a:rPr>
              <a:t>CCVS</a:t>
            </a:r>
            <a:r>
              <a:rPr lang="zh-CN" altLang="en-US" sz="2800" b="1">
                <a:latin typeface="宋体" panose="02010600030101010101" pitchFamily="2" charset="-122"/>
                <a:ea typeface="宋体" panose="02010600030101010101" pitchFamily="2" charset="-122"/>
                <a:cs typeface="宋体" panose="02010600030101010101" pitchFamily="2" charset="-122"/>
              </a:rPr>
              <a:t>的串联组合，根据</a:t>
            </a:r>
            <a:r>
              <a:rPr lang="en-US" altLang="zh-CN" sz="2800" b="1">
                <a:latin typeface="Times New Roman" panose="02020603050405020304" pitchFamily="18" charset="0"/>
                <a:cs typeface="Times New Roman" panose="02020603050405020304" pitchFamily="18" charset="0"/>
              </a:rPr>
              <a:t>KVL </a:t>
            </a:r>
            <a:endParaRPr lang="zh-CN" altLang="en-US" sz="2800" b="1"/>
          </a:p>
        </p:txBody>
      </p:sp>
      <p:graphicFrame>
        <p:nvGraphicFramePr>
          <p:cNvPr id="2" name="对象 -2147482378"/>
          <p:cNvGraphicFramePr>
            <a:graphicFrameLocks noChangeAspect="1"/>
          </p:cNvGraphicFramePr>
          <p:nvPr/>
        </p:nvGraphicFramePr>
        <p:xfrm>
          <a:off x="977265" y="5374005"/>
          <a:ext cx="3004185" cy="554990"/>
        </p:xfrm>
        <a:graphic>
          <a:graphicData uri="http://schemas.openxmlformats.org/presentationml/2006/ole">
            <mc:AlternateContent xmlns:mc="http://schemas.openxmlformats.org/markup-compatibility/2006">
              <mc:Choice xmlns:v="urn:schemas-microsoft-com:vml" Requires="v">
                <p:oleObj spid="_x0000_s3076" name="" r:id="rId1" imgW="1091565" imgH="203200" progId="Equation.DSMT4">
                  <p:embed/>
                </p:oleObj>
              </mc:Choice>
              <mc:Fallback>
                <p:oleObj name="" r:id="rId1" imgW="1091565" imgH="203200" progId="Equation.DSMT4">
                  <p:embed/>
                  <p:pic>
                    <p:nvPicPr>
                      <p:cNvPr id="0" name="图片 3075"/>
                      <p:cNvPicPr/>
                      <p:nvPr/>
                    </p:nvPicPr>
                    <p:blipFill>
                      <a:blip r:embed="rId2"/>
                      <a:stretch>
                        <a:fillRect/>
                      </a:stretch>
                    </p:blipFill>
                    <p:spPr>
                      <a:xfrm>
                        <a:off x="977265" y="5374005"/>
                        <a:ext cx="3004185" cy="554990"/>
                      </a:xfrm>
                      <a:prstGeom prst="rect">
                        <a:avLst/>
                      </a:prstGeom>
                      <a:noFill/>
                      <a:ln w="38100">
                        <a:noFill/>
                        <a:miter/>
                      </a:ln>
                    </p:spPr>
                  </p:pic>
                </p:oleObj>
              </mc:Fallback>
            </mc:AlternateContent>
          </a:graphicData>
        </a:graphic>
      </p:graphicFrame>
      <p:graphicFrame>
        <p:nvGraphicFramePr>
          <p:cNvPr id="5" name="对象 -2147482377"/>
          <p:cNvGraphicFramePr>
            <a:graphicFrameLocks noChangeAspect="1"/>
          </p:cNvGraphicFramePr>
          <p:nvPr/>
        </p:nvGraphicFramePr>
        <p:xfrm>
          <a:off x="6118225" y="5374005"/>
          <a:ext cx="1259205" cy="443865"/>
        </p:xfrm>
        <a:graphic>
          <a:graphicData uri="http://schemas.openxmlformats.org/presentationml/2006/ole">
            <mc:AlternateContent xmlns:mc="http://schemas.openxmlformats.org/markup-compatibility/2006">
              <mc:Choice xmlns:v="urn:schemas-microsoft-com:vml" Requires="v">
                <p:oleObj spid="_x0000_s10" name="" r:id="rId3" imgW="469900" imgH="165100" progId="Equation.DSMT4">
                  <p:embed/>
                </p:oleObj>
              </mc:Choice>
              <mc:Fallback>
                <p:oleObj name="" r:id="rId3" imgW="469900" imgH="165100" progId="Equation.DSMT4">
                  <p:embed/>
                  <p:pic>
                    <p:nvPicPr>
                      <p:cNvPr id="0" name="图片 9"/>
                      <p:cNvPicPr/>
                      <p:nvPr/>
                    </p:nvPicPr>
                    <p:blipFill>
                      <a:blip r:embed="rId4"/>
                      <a:stretch>
                        <a:fillRect/>
                      </a:stretch>
                    </p:blipFill>
                    <p:spPr>
                      <a:xfrm>
                        <a:off x="6118225" y="5374005"/>
                        <a:ext cx="1259205" cy="443865"/>
                      </a:xfrm>
                      <a:prstGeom prst="rect">
                        <a:avLst/>
                      </a:prstGeom>
                      <a:noFill/>
                      <a:ln w="38100">
                        <a:noFill/>
                        <a:miter/>
                      </a:ln>
                    </p:spPr>
                  </p:pic>
                </p:oleObj>
              </mc:Fallback>
            </mc:AlternateContent>
          </a:graphicData>
        </a:graphic>
      </p:graphicFrame>
      <p:sp>
        <p:nvSpPr>
          <p:cNvPr id="11" name="文本框 10"/>
          <p:cNvSpPr txBox="1"/>
          <p:nvPr/>
        </p:nvSpPr>
        <p:spPr>
          <a:xfrm>
            <a:off x="4146550" y="5407025"/>
            <a:ext cx="118554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求得：</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pSp>
        <p:nvGrpSpPr>
          <p:cNvPr id="12" name="组合 11"/>
          <p:cNvGrpSpPr/>
          <p:nvPr/>
        </p:nvGrpSpPr>
        <p:grpSpPr>
          <a:xfrm>
            <a:off x="617855" y="2108835"/>
            <a:ext cx="6758940" cy="2383790"/>
            <a:chOff x="973" y="3321"/>
            <a:chExt cx="10644" cy="3754"/>
          </a:xfrm>
        </p:grpSpPr>
        <p:pic>
          <p:nvPicPr>
            <p:cNvPr id="6" name="图片 -2147482142" descr="2t10t1"/>
            <p:cNvPicPr>
              <a:picLocks noChangeAspect="1"/>
            </p:cNvPicPr>
            <p:nvPr/>
          </p:nvPicPr>
          <p:blipFill>
            <a:blip r:embed="rId5"/>
            <a:stretch>
              <a:fillRect/>
            </a:stretch>
          </p:blipFill>
          <p:spPr>
            <a:xfrm>
              <a:off x="973" y="3321"/>
              <a:ext cx="10644" cy="3754"/>
            </a:xfrm>
            <a:prstGeom prst="rect">
              <a:avLst/>
            </a:prstGeom>
            <a:noFill/>
            <a:ln w="9525">
              <a:noFill/>
            </a:ln>
          </p:spPr>
        </p:pic>
        <p:sp>
          <p:nvSpPr>
            <p:cNvPr id="9" name="燕尾形箭头 8"/>
            <p:cNvSpPr/>
            <p:nvPr/>
          </p:nvSpPr>
          <p:spPr>
            <a:xfrm>
              <a:off x="6270" y="4770"/>
              <a:ext cx="840" cy="63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6" name="文本框 5"/>
          <p:cNvSpPr txBox="1"/>
          <p:nvPr/>
        </p:nvSpPr>
        <p:spPr>
          <a:xfrm>
            <a:off x="43180" y="617855"/>
            <a:ext cx="9057005" cy="865505"/>
          </a:xfrm>
          <a:prstGeom prst="rect">
            <a:avLst/>
          </a:prstGeom>
          <a:noFill/>
          <a:ln w="9525">
            <a:noFill/>
          </a:ln>
        </p:spPr>
        <p:txBody>
          <a:bodyPr wrap="square">
            <a:spAutoFit/>
          </a:bodyPr>
          <a:p>
            <a:pPr indent="0">
              <a:lnSpc>
                <a:spcPct val="90000"/>
              </a:lnSpc>
            </a:pP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支路电流法用于受控源电路时，受控电源的控制量需要用支路电流加以表示</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72390" y="1355725"/>
            <a:ext cx="8392795" cy="521970"/>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zh-CN" sz="2800" b="1">
                <a:solidFill>
                  <a:srgbClr val="C00000"/>
                </a:solidFill>
                <a:latin typeface="Times New Roman" panose="02020603050405020304" pitchFamily="18" charset="0"/>
                <a:cs typeface="Times New Roman" panose="02020603050405020304" pitchFamily="18" charset="0"/>
              </a:rPr>
              <a:t>】</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用支路电流法求出电流</a:t>
            </a:r>
            <a:r>
              <a:rPr lang="en-US" altLang="zh-CN" sz="2800" b="1" i="1">
                <a:solidFill>
                  <a:srgbClr val="C00000"/>
                </a:solidFill>
                <a:latin typeface="Times New Roman" panose="02020603050405020304" pitchFamily="18" charset="0"/>
                <a:cs typeface="Times New Roman" panose="02020603050405020304" pitchFamily="18" charset="0"/>
              </a:rPr>
              <a:t>I</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0" y="4341495"/>
            <a:ext cx="8915400" cy="953135"/>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【解】</a:t>
            </a:r>
            <a:r>
              <a:rPr lang="zh-CN" altLang="en-US" sz="2800" b="1">
                <a:latin typeface="Times New Roman" panose="02020603050405020304" pitchFamily="18" charset="0"/>
                <a:cs typeface="Times New Roman" panose="02020603050405020304" pitchFamily="18" charset="0"/>
              </a:rPr>
              <a:t> </a:t>
            </a:r>
            <a:r>
              <a:rPr lang="zh-CN" altLang="en-US" sz="2800" b="1">
                <a:latin typeface="宋体" panose="02010600030101010101" pitchFamily="2" charset="-122"/>
                <a:ea typeface="宋体" panose="02010600030101010101" pitchFamily="2" charset="-122"/>
                <a:cs typeface="宋体" panose="02010600030101010101" pitchFamily="2" charset="-122"/>
              </a:rPr>
              <a:t>将图</a:t>
            </a:r>
            <a:r>
              <a:rPr lang="en-US" altLang="zh-CN" sz="2800" b="1">
                <a:latin typeface="Times New Roman" panose="02020603050405020304" pitchFamily="18" charset="0"/>
                <a:cs typeface="Times New Roman" panose="02020603050405020304" pitchFamily="18" charset="0"/>
              </a:rPr>
              <a:t>(a)</a:t>
            </a:r>
            <a:r>
              <a:rPr lang="zh-CN" altLang="en-US" sz="2800" b="1">
                <a:latin typeface="宋体" panose="02010600030101010101" pitchFamily="2" charset="-122"/>
                <a:ea typeface="宋体" panose="02010600030101010101" pitchFamily="2" charset="-122"/>
                <a:cs typeface="宋体" panose="02010600030101010101" pitchFamily="2" charset="-122"/>
              </a:rPr>
              <a:t>变换为图</a:t>
            </a:r>
            <a:r>
              <a:rPr lang="en-US" altLang="zh-CN" sz="2800" b="1">
                <a:latin typeface="Times New Roman" panose="02020603050405020304" pitchFamily="18" charset="0"/>
                <a:cs typeface="Times New Roman" panose="02020603050405020304" pitchFamily="18" charset="0"/>
              </a:rPr>
              <a:t>(b)</a:t>
            </a:r>
            <a:r>
              <a:rPr lang="zh-CN" altLang="en-US" sz="2800" b="1">
                <a:latin typeface="宋体" panose="02010600030101010101" pitchFamily="2" charset="-122"/>
                <a:ea typeface="宋体" panose="02010600030101010101" pitchFamily="2" charset="-122"/>
                <a:cs typeface="宋体" panose="02010600030101010101" pitchFamily="2" charset="-122"/>
              </a:rPr>
              <a:t>，利用电源等效变换时控制量支路不能变换，对图</a:t>
            </a:r>
            <a:r>
              <a:rPr lang="en-US" altLang="zh-CN" sz="2800" b="1">
                <a:latin typeface="Times New Roman" panose="02020603050405020304" pitchFamily="18" charset="0"/>
                <a:cs typeface="Times New Roman" panose="02020603050405020304" pitchFamily="18" charset="0"/>
              </a:rPr>
              <a:t>(b)</a:t>
            </a:r>
            <a:r>
              <a:rPr lang="zh-CN" altLang="en-US" sz="2800" b="1">
                <a:latin typeface="宋体" panose="02010600030101010101" pitchFamily="2" charset="-122"/>
                <a:ea typeface="宋体" panose="02010600030101010101" pitchFamily="2" charset="-122"/>
                <a:cs typeface="宋体" panose="02010600030101010101" pitchFamily="2" charset="-122"/>
              </a:rPr>
              <a:t>利用支路电流法来计算。</a:t>
            </a:r>
            <a:endParaRPr lang="zh-CN" altLang="en-US" sz="2800" b="1"/>
          </a:p>
        </p:txBody>
      </p:sp>
      <p:graphicFrame>
        <p:nvGraphicFramePr>
          <p:cNvPr id="2" name="对象 -2147482376"/>
          <p:cNvGraphicFramePr>
            <a:graphicFrameLocks noChangeAspect="1"/>
          </p:cNvGraphicFramePr>
          <p:nvPr/>
        </p:nvGraphicFramePr>
        <p:xfrm>
          <a:off x="838835" y="5119370"/>
          <a:ext cx="1976755" cy="1504315"/>
        </p:xfrm>
        <a:graphic>
          <a:graphicData uri="http://schemas.openxmlformats.org/presentationml/2006/ole">
            <mc:AlternateContent xmlns:mc="http://schemas.openxmlformats.org/markup-compatibility/2006">
              <mc:Choice xmlns:v="urn:schemas-microsoft-com:vml" Requires="v">
                <p:oleObj spid="_x0000_s3076" name="" r:id="rId1" imgW="901700" imgH="685800" progId="Equation.DSMT4">
                  <p:embed/>
                </p:oleObj>
              </mc:Choice>
              <mc:Fallback>
                <p:oleObj name="" r:id="rId1" imgW="901700" imgH="685800" progId="Equation.DSMT4">
                  <p:embed/>
                  <p:pic>
                    <p:nvPicPr>
                      <p:cNvPr id="0" name="图片 3075"/>
                      <p:cNvPicPr/>
                      <p:nvPr/>
                    </p:nvPicPr>
                    <p:blipFill>
                      <a:blip r:embed="rId2"/>
                      <a:stretch>
                        <a:fillRect/>
                      </a:stretch>
                    </p:blipFill>
                    <p:spPr>
                      <a:xfrm>
                        <a:off x="838835" y="5119370"/>
                        <a:ext cx="1976755" cy="1504315"/>
                      </a:xfrm>
                      <a:prstGeom prst="rect">
                        <a:avLst/>
                      </a:prstGeom>
                      <a:noFill/>
                      <a:ln w="38100">
                        <a:noFill/>
                        <a:miter/>
                      </a:ln>
                    </p:spPr>
                  </p:pic>
                </p:oleObj>
              </mc:Fallback>
            </mc:AlternateContent>
          </a:graphicData>
        </a:graphic>
      </p:graphicFrame>
      <p:sp>
        <p:nvSpPr>
          <p:cNvPr id="11" name="文本框 10"/>
          <p:cNvSpPr txBox="1"/>
          <p:nvPr/>
        </p:nvSpPr>
        <p:spPr>
          <a:xfrm>
            <a:off x="2590800" y="5547360"/>
            <a:ext cx="3383915" cy="521970"/>
          </a:xfrm>
          <a:prstGeom prst="rect">
            <a:avLst/>
          </a:prstGeom>
          <a:noFill/>
          <a:ln w="9525">
            <a:noFill/>
          </a:ln>
        </p:spPr>
        <p:txBody>
          <a:bodyPr wrap="square">
            <a:spAutoFit/>
          </a:bodyPr>
          <a:p>
            <a:pPr indent="0"/>
            <a:r>
              <a:rPr lang="en-US" altLang="zh-CN" sz="2800" b="1">
                <a:latin typeface="Times New Roman" panose="02020603050405020304" pitchFamily="18" charset="0"/>
                <a:cs typeface="Times New Roman" panose="02020603050405020304" pitchFamily="18" charset="0"/>
              </a:rPr>
              <a:t>   </a:t>
            </a:r>
            <a:r>
              <a:rPr lang="zh-CN" altLang="en-US" sz="2800" b="1">
                <a:latin typeface="宋体" panose="02010600030101010101" pitchFamily="2" charset="-122"/>
                <a:ea typeface="宋体" panose="02010600030101010101" pitchFamily="2" charset="-122"/>
                <a:cs typeface="宋体" panose="02010600030101010101" pitchFamily="2" charset="-122"/>
              </a:rPr>
              <a:t>联立求解三方程得：</a:t>
            </a:r>
            <a:r>
              <a:rPr lang="zh-CN" altLang="en-US" sz="2800" b="1">
                <a:latin typeface="Times New Roman" panose="02020603050405020304" pitchFamily="18" charset="0"/>
                <a:cs typeface="Times New Roman" panose="02020603050405020304" pitchFamily="18" charset="0"/>
              </a:rPr>
              <a:t> </a:t>
            </a:r>
            <a:endParaRPr lang="zh-CN" altLang="en-US" sz="2800" b="1"/>
          </a:p>
        </p:txBody>
      </p:sp>
      <p:graphicFrame>
        <p:nvGraphicFramePr>
          <p:cNvPr id="5" name="对象 -2147482375"/>
          <p:cNvGraphicFramePr>
            <a:graphicFrameLocks noChangeAspect="1"/>
          </p:cNvGraphicFramePr>
          <p:nvPr/>
        </p:nvGraphicFramePr>
        <p:xfrm>
          <a:off x="5974715" y="5212080"/>
          <a:ext cx="2192020" cy="1222375"/>
        </p:xfrm>
        <a:graphic>
          <a:graphicData uri="http://schemas.openxmlformats.org/presentationml/2006/ole">
            <mc:AlternateContent xmlns:mc="http://schemas.openxmlformats.org/markup-compatibility/2006">
              <mc:Choice xmlns:v="urn:schemas-microsoft-com:vml" Requires="v">
                <p:oleObj spid="_x0000_s12" name="" r:id="rId3" imgW="812800" imgH="457200" progId="Equation.DSMT4">
                  <p:embed/>
                </p:oleObj>
              </mc:Choice>
              <mc:Fallback>
                <p:oleObj name="" r:id="rId3" imgW="812800" imgH="457200" progId="Equation.DSMT4">
                  <p:embed/>
                  <p:pic>
                    <p:nvPicPr>
                      <p:cNvPr id="0" name="图片 11"/>
                      <p:cNvPicPr/>
                      <p:nvPr/>
                    </p:nvPicPr>
                    <p:blipFill>
                      <a:blip r:embed="rId4"/>
                      <a:stretch>
                        <a:fillRect/>
                      </a:stretch>
                    </p:blipFill>
                    <p:spPr>
                      <a:xfrm>
                        <a:off x="5974715" y="5212080"/>
                        <a:ext cx="2192020" cy="1222375"/>
                      </a:xfrm>
                      <a:prstGeom prst="rect">
                        <a:avLst/>
                      </a:prstGeom>
                      <a:noFill/>
                      <a:ln w="38100">
                        <a:noFill/>
                        <a:miter/>
                      </a:ln>
                    </p:spPr>
                  </p:pic>
                </p:oleObj>
              </mc:Fallback>
            </mc:AlternateContent>
          </a:graphicData>
        </a:graphic>
      </p:graphicFrame>
      <p:pic>
        <p:nvPicPr>
          <p:cNvPr id="7" name="图片 -2147482139" descr="2t10t2"/>
          <p:cNvPicPr>
            <a:picLocks noChangeAspect="1"/>
          </p:cNvPicPr>
          <p:nvPr/>
        </p:nvPicPr>
        <p:blipFill>
          <a:blip r:embed="rId5"/>
          <a:stretch>
            <a:fillRect/>
          </a:stretch>
        </p:blipFill>
        <p:spPr>
          <a:xfrm>
            <a:off x="721995" y="1814195"/>
            <a:ext cx="7945120" cy="2432050"/>
          </a:xfrm>
          <a:prstGeom prst="rect">
            <a:avLst/>
          </a:prstGeom>
          <a:noFill/>
          <a:ln w="9525">
            <a:noFill/>
          </a:ln>
        </p:spPr>
      </p:pic>
      <p:sp>
        <p:nvSpPr>
          <p:cNvPr id="14" name="燕尾形箭头 13"/>
          <p:cNvSpPr/>
          <p:nvPr/>
        </p:nvSpPr>
        <p:spPr>
          <a:xfrm>
            <a:off x="4196715" y="3028950"/>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42545" y="3885565"/>
            <a:ext cx="8320405" cy="1641475"/>
          </a:xfrm>
          <a:prstGeom prst="rect">
            <a:avLst/>
          </a:prstGeom>
          <a:noFill/>
          <a:ln w="9525">
            <a:noFill/>
          </a:ln>
        </p:spPr>
        <p:txBody>
          <a:bodyPr wrap="square">
            <a:spAutoFit/>
          </a:bodyPr>
          <a:p>
            <a:pPr indent="266700">
              <a:lnSpc>
                <a:spcPct val="120000"/>
              </a:lnSpc>
            </a:pP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受控电源的控制量，需要用网孔电流加以表示，即网孔电流方程必须增加由非独立电源提供的约束方程。</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220980" y="951230"/>
            <a:ext cx="8284210" cy="1641475"/>
          </a:xfrm>
          <a:prstGeom prst="rect">
            <a:avLst/>
          </a:prstGeom>
          <a:noFill/>
        </p:spPr>
        <p:txBody>
          <a:bodyPr wrap="square" rtlCol="0" anchor="t">
            <a:spAutoFit/>
          </a:bodyPr>
          <a:p>
            <a:pPr>
              <a:lnSpc>
                <a:spcPct val="120000"/>
              </a:lnSpc>
            </a:pPr>
            <a:r>
              <a:rPr lang="en-US" altLang="zh-CN" sz="28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rPr>
              <a:t>网孔电流法用于受控源电路时，如果受控电源是受控电压源，把它的电压作为电压源暂时列于</a:t>
            </a:r>
            <a:r>
              <a:rPr lang="en-US" altLang="zh-CN" sz="2800" b="1">
                <a:solidFill>
                  <a:srgbClr val="005200"/>
                </a:solidFill>
                <a:latin typeface="Times New Roman" panose="02020603050405020304" pitchFamily="18" charset="0"/>
                <a:cs typeface="Times New Roman" panose="02020603050405020304" pitchFamily="18" charset="0"/>
                <a:sym typeface="+mn-ea"/>
              </a:rPr>
              <a:t>KVL</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rPr>
              <a:t>方程中；</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文本框 5"/>
          <p:cNvSpPr txBox="1"/>
          <p:nvPr/>
        </p:nvSpPr>
        <p:spPr>
          <a:xfrm>
            <a:off x="153035" y="2621915"/>
            <a:ext cx="8420100" cy="1124585"/>
          </a:xfrm>
          <a:prstGeom prst="rect">
            <a:avLst/>
          </a:prstGeom>
          <a:noFill/>
        </p:spPr>
        <p:txBody>
          <a:bodyPr wrap="square" rtlCol="0" anchor="t">
            <a:spAutoFit/>
          </a:bodyPr>
          <a:p>
            <a:pPr>
              <a:lnSpc>
                <a:spcPct val="120000"/>
              </a:lnSpc>
            </a:pPr>
            <a:r>
              <a:rPr lang="en-US" altLang="zh-CN" sz="28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sym typeface="+mn-ea"/>
              </a:rPr>
              <a:t>如果受控电源是受控电流源，可参照前面处理独立电流源的方法进行。</a:t>
            </a:r>
            <a:endPar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additive="base">
                                        <p:cTn id="19" dur="500" fill="hold"/>
                                        <p:tgtEl>
                                          <p:spTgt spid="100"/>
                                        </p:tgtEl>
                                        <p:attrNameLst>
                                          <p:attrName>ppt_x</p:attrName>
                                        </p:attrNameLst>
                                      </p:cBhvr>
                                      <p:tavLst>
                                        <p:tav tm="0">
                                          <p:val>
                                            <p:strVal val="#ppt_x"/>
                                          </p:val>
                                        </p:tav>
                                        <p:tav tm="100000">
                                          <p:val>
                                            <p:strVal val="#ppt_x"/>
                                          </p:val>
                                        </p:tav>
                                      </p:tavLst>
                                    </p:anim>
                                    <p:anim calcmode="lin" valueType="num">
                                      <p:cBhvr additive="base">
                                        <p:cTn id="2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标题 8193"/>
          <p:cNvSpPr/>
          <p:nvPr>
            <p:ph type="title"/>
          </p:nvPr>
        </p:nvSpPr>
        <p:spPr>
          <a:xfrm>
            <a:off x="78105" y="595630"/>
            <a:ext cx="3291840" cy="800100"/>
          </a:xfrm>
          <a:noFill/>
          <a:ln>
            <a:noFill/>
          </a:ln>
        </p:spPr>
        <p:txBody>
          <a:bodyPr/>
          <a:p>
            <a:pPr algn="l"/>
            <a:r>
              <a:rPr lang="en-US" altLang="zh-CN" sz="3200" b="1" dirty="0">
                <a:solidFill>
                  <a:srgbClr val="000099"/>
                </a:solidFill>
                <a:effectLst>
                  <a:outerShdw blurRad="38100" dist="38100" dir="2700000">
                    <a:srgbClr val="C0C0C0"/>
                  </a:outerShdw>
                </a:effectLst>
              </a:rPr>
              <a:t>2.1.2  </a:t>
            </a:r>
            <a:r>
              <a:rPr lang="zh-CN" altLang="en-US" sz="3200" b="1" dirty="0">
                <a:solidFill>
                  <a:srgbClr val="000099"/>
                </a:solidFill>
                <a:effectLst>
                  <a:outerShdw blurRad="38100" dist="38100" dir="2700000">
                    <a:srgbClr val="C0C0C0"/>
                  </a:outerShdw>
                </a:effectLst>
              </a:rPr>
              <a:t>电阻的并联</a:t>
            </a:r>
            <a:endParaRPr lang="zh-CN" altLang="en-US" sz="3200" b="1" dirty="0">
              <a:solidFill>
                <a:srgbClr val="000099"/>
              </a:solidFill>
              <a:effectLst>
                <a:outerShdw blurRad="38100" dist="38100" dir="2700000">
                  <a:srgbClr val="C0C0C0"/>
                </a:outerShdw>
              </a:effectLst>
            </a:endParaRPr>
          </a:p>
        </p:txBody>
      </p:sp>
      <p:sp>
        <p:nvSpPr>
          <p:cNvPr id="8195" name="矩形 8194"/>
          <p:cNvSpPr/>
          <p:nvPr/>
        </p:nvSpPr>
        <p:spPr>
          <a:xfrm>
            <a:off x="376555" y="4544695"/>
            <a:ext cx="5119688" cy="796925"/>
          </a:xfrm>
          <a:prstGeom prst="rect">
            <a:avLst/>
          </a:prstGeom>
          <a:noFill/>
          <a:ln w="9525">
            <a:noFill/>
          </a:ln>
        </p:spPr>
        <p:txBody>
          <a:bodyPr anchor="ctr"/>
          <a:p>
            <a:pPr>
              <a:lnSpc>
                <a:spcPct val="105000"/>
              </a:lnSpc>
              <a:spcBef>
                <a:spcPct val="5000"/>
              </a:spcBef>
            </a:pPr>
            <a:r>
              <a:rPr lang="zh-CN" altLang="en-US" sz="2800" b="1" dirty="0">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两电阻并联时的分流公式：</a:t>
            </a:r>
            <a:endParaRPr lang="zh-CN" altLang="en-US" sz="2800" b="1" dirty="0">
              <a:solidFill>
                <a:schemeClr val="hlink"/>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8199" name="矩形 8198"/>
          <p:cNvSpPr/>
          <p:nvPr/>
        </p:nvSpPr>
        <p:spPr>
          <a:xfrm>
            <a:off x="224155" y="3155950"/>
            <a:ext cx="6705600" cy="838200"/>
          </a:xfrm>
          <a:prstGeom prst="rect">
            <a:avLst/>
          </a:prstGeom>
          <a:noFill/>
          <a:ln w="9525">
            <a:noFill/>
          </a:ln>
        </p:spPr>
        <p:txBody>
          <a:bodyPr anchor="ctr"/>
          <a:p>
            <a:pPr>
              <a:lnSpc>
                <a:spcPct val="105000"/>
              </a:lnSpc>
              <a:spcBef>
                <a:spcPct val="5000"/>
              </a:spcBef>
            </a:pPr>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(3)</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等效电阻的倒数等于各电阻倒数之和；</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8200" name="矩形 8199"/>
          <p:cNvSpPr/>
          <p:nvPr/>
        </p:nvSpPr>
        <p:spPr>
          <a:xfrm>
            <a:off x="224155" y="3867150"/>
            <a:ext cx="6629400" cy="809625"/>
          </a:xfrm>
          <a:prstGeom prst="rect">
            <a:avLst/>
          </a:prstGeom>
          <a:noFill/>
          <a:ln w="9525">
            <a:noFill/>
          </a:ln>
        </p:spPr>
        <p:txBody>
          <a:bodyPr anchor="ctr"/>
          <a:p>
            <a:pPr>
              <a:lnSpc>
                <a:spcPct val="105000"/>
              </a:lnSpc>
              <a:spcBef>
                <a:spcPct val="5000"/>
              </a:spcBef>
            </a:pPr>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(4)</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并联电阻上电流的分配与电阻成反比。</a:t>
            </a:r>
            <a:endParaRPr lang="zh-CN" altLang="en-US" sz="2800" b="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8201" name="矩形 8200"/>
          <p:cNvSpPr/>
          <p:nvPr/>
        </p:nvSpPr>
        <p:spPr>
          <a:xfrm>
            <a:off x="221615" y="1636395"/>
            <a:ext cx="6248400" cy="1219200"/>
          </a:xfrm>
          <a:prstGeom prst="rect">
            <a:avLst/>
          </a:prstGeom>
          <a:noFill/>
          <a:ln w="9525">
            <a:noFill/>
          </a:ln>
        </p:spPr>
        <p:txBody>
          <a:bodyPr anchor="ctr"/>
          <a:p>
            <a:pPr>
              <a:lnSpc>
                <a:spcPct val="105000"/>
              </a:lnSpc>
              <a:spcBef>
                <a:spcPct val="5000"/>
              </a:spcBef>
            </a:pPr>
            <a:r>
              <a:rPr lang="zh-CN" altLang="en-US" sz="2800" b="1" dirty="0">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特点</a:t>
            </a:r>
            <a:r>
              <a:rPr lang="en-US" altLang="zh-CN" sz="2800" b="1">
                <a:solidFill>
                  <a:srgbClr val="CC33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chemeClr val="hlink"/>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nSpc>
                <a:spcPct val="105000"/>
              </a:lnSpc>
              <a:spcBef>
                <a:spcPct val="5000"/>
              </a:spcBef>
            </a:pPr>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(1)</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各电阻联接在两个公共的节点之间；</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8239" name="矩形 8238"/>
          <p:cNvSpPr/>
          <p:nvPr/>
        </p:nvSpPr>
        <p:spPr>
          <a:xfrm>
            <a:off x="224155" y="2774950"/>
            <a:ext cx="4953000" cy="381000"/>
          </a:xfrm>
          <a:prstGeom prst="rect">
            <a:avLst/>
          </a:prstGeom>
          <a:noFill/>
          <a:ln w="9525">
            <a:noFill/>
          </a:ln>
        </p:spPr>
        <p:txBody>
          <a:bodyPr anchor="ctr"/>
          <a:p>
            <a:pPr>
              <a:lnSpc>
                <a:spcPct val="105000"/>
              </a:lnSpc>
              <a:spcBef>
                <a:spcPct val="5000"/>
              </a:spcBef>
            </a:pPr>
            <a:r>
              <a:rPr lang="en-US" altLang="zh-CN"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(2)</a:t>
            </a:r>
            <a:r>
              <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各电阻两端的电压相同；</a:t>
            </a:r>
            <a:endParaRPr lang="zh-CN" altLang="en-US" sz="2800" b="1" dirty="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rcRect r="29070"/>
          <a:stretch>
            <a:fillRect/>
          </a:stretch>
        </p:blipFill>
        <p:spPr>
          <a:xfrm>
            <a:off x="3228975" y="-31115"/>
            <a:ext cx="5901055" cy="2385060"/>
          </a:xfrm>
          <a:prstGeom prst="rect">
            <a:avLst/>
          </a:prstGeom>
        </p:spPr>
      </p:pic>
      <p:pic>
        <p:nvPicPr>
          <p:cNvPr id="3" name="图片 2"/>
          <p:cNvPicPr>
            <a:picLocks noChangeAspect="1"/>
          </p:cNvPicPr>
          <p:nvPr/>
        </p:nvPicPr>
        <p:blipFill>
          <a:blip r:embed="rId2"/>
          <a:stretch>
            <a:fillRect/>
          </a:stretch>
        </p:blipFill>
        <p:spPr>
          <a:xfrm>
            <a:off x="6541770" y="3070225"/>
            <a:ext cx="2047875" cy="1009650"/>
          </a:xfrm>
          <a:prstGeom prst="rect">
            <a:avLst/>
          </a:prstGeom>
        </p:spPr>
      </p:pic>
      <p:pic>
        <p:nvPicPr>
          <p:cNvPr id="4" name="图片 3"/>
          <p:cNvPicPr>
            <a:picLocks noChangeAspect="1"/>
          </p:cNvPicPr>
          <p:nvPr/>
        </p:nvPicPr>
        <p:blipFill>
          <a:blip r:embed="rId3"/>
          <a:stretch>
            <a:fillRect/>
          </a:stretch>
        </p:blipFill>
        <p:spPr>
          <a:xfrm>
            <a:off x="848360" y="5141595"/>
            <a:ext cx="2305050" cy="1104900"/>
          </a:xfrm>
          <a:prstGeom prst="rect">
            <a:avLst/>
          </a:prstGeom>
        </p:spPr>
      </p:pic>
      <p:pic>
        <p:nvPicPr>
          <p:cNvPr id="7" name="图片 6"/>
          <p:cNvPicPr>
            <a:picLocks noChangeAspect="1"/>
          </p:cNvPicPr>
          <p:nvPr/>
        </p:nvPicPr>
        <p:blipFill>
          <a:blip r:embed="rId4"/>
          <a:stretch>
            <a:fillRect/>
          </a:stretch>
        </p:blipFill>
        <p:spPr>
          <a:xfrm>
            <a:off x="3916680" y="5141595"/>
            <a:ext cx="2333625" cy="11049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01"/>
                                        </p:tgtEl>
                                        <p:attrNameLst>
                                          <p:attrName>style.visibility</p:attrName>
                                        </p:attrNameLst>
                                      </p:cBhvr>
                                      <p:to>
                                        <p:strVal val="visible"/>
                                      </p:to>
                                    </p:set>
                                    <p:anim calcmode="lin" valueType="num">
                                      <p:cBhvr additive="base">
                                        <p:cTn id="19" dur="500" fill="hold"/>
                                        <p:tgtEl>
                                          <p:spTgt spid="8201"/>
                                        </p:tgtEl>
                                        <p:attrNameLst>
                                          <p:attrName>ppt_x</p:attrName>
                                        </p:attrNameLst>
                                      </p:cBhvr>
                                      <p:tavLst>
                                        <p:tav tm="0">
                                          <p:val>
                                            <p:strVal val="#ppt_x"/>
                                          </p:val>
                                        </p:tav>
                                        <p:tav tm="100000">
                                          <p:val>
                                            <p:strVal val="#ppt_x"/>
                                          </p:val>
                                        </p:tav>
                                      </p:tavLst>
                                    </p:anim>
                                    <p:anim calcmode="lin" valueType="num">
                                      <p:cBhvr additive="base">
                                        <p:cTn id="20" dur="500" fill="hold"/>
                                        <p:tgtEl>
                                          <p:spTgt spid="820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239"/>
                                        </p:tgtEl>
                                        <p:attrNameLst>
                                          <p:attrName>style.visibility</p:attrName>
                                        </p:attrNameLst>
                                      </p:cBhvr>
                                      <p:to>
                                        <p:strVal val="visible"/>
                                      </p:to>
                                    </p:set>
                                    <p:anim calcmode="lin" valueType="num">
                                      <p:cBhvr additive="base">
                                        <p:cTn id="25" dur="500" fill="hold"/>
                                        <p:tgtEl>
                                          <p:spTgt spid="8239"/>
                                        </p:tgtEl>
                                        <p:attrNameLst>
                                          <p:attrName>ppt_x</p:attrName>
                                        </p:attrNameLst>
                                      </p:cBhvr>
                                      <p:tavLst>
                                        <p:tav tm="0">
                                          <p:val>
                                            <p:strVal val="#ppt_x"/>
                                          </p:val>
                                        </p:tav>
                                        <p:tav tm="100000">
                                          <p:val>
                                            <p:strVal val="#ppt_x"/>
                                          </p:val>
                                        </p:tav>
                                      </p:tavLst>
                                    </p:anim>
                                    <p:anim calcmode="lin" valueType="num">
                                      <p:cBhvr additive="base">
                                        <p:cTn id="26" dur="500" fill="hold"/>
                                        <p:tgtEl>
                                          <p:spTgt spid="82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199"/>
                                        </p:tgtEl>
                                        <p:attrNameLst>
                                          <p:attrName>style.visibility</p:attrName>
                                        </p:attrNameLst>
                                      </p:cBhvr>
                                      <p:to>
                                        <p:strVal val="visible"/>
                                      </p:to>
                                    </p:set>
                                    <p:anim calcmode="lin" valueType="num">
                                      <p:cBhvr additive="base">
                                        <p:cTn id="31" dur="500" fill="hold"/>
                                        <p:tgtEl>
                                          <p:spTgt spid="8199"/>
                                        </p:tgtEl>
                                        <p:attrNameLst>
                                          <p:attrName>ppt_x</p:attrName>
                                        </p:attrNameLst>
                                      </p:cBhvr>
                                      <p:tavLst>
                                        <p:tav tm="0">
                                          <p:val>
                                            <p:strVal val="#ppt_x"/>
                                          </p:val>
                                        </p:tav>
                                        <p:tav tm="100000">
                                          <p:val>
                                            <p:strVal val="#ppt_x"/>
                                          </p:val>
                                        </p:tav>
                                      </p:tavLst>
                                    </p:anim>
                                    <p:anim calcmode="lin" valueType="num">
                                      <p:cBhvr additive="base">
                                        <p:cTn id="32" dur="500" fill="hold"/>
                                        <p:tgtEl>
                                          <p:spTgt spid="819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200"/>
                                        </p:tgtEl>
                                        <p:attrNameLst>
                                          <p:attrName>style.visibility</p:attrName>
                                        </p:attrNameLst>
                                      </p:cBhvr>
                                      <p:to>
                                        <p:strVal val="visible"/>
                                      </p:to>
                                    </p:set>
                                    <p:anim calcmode="lin" valueType="num">
                                      <p:cBhvr additive="base">
                                        <p:cTn id="41" dur="500" fill="hold"/>
                                        <p:tgtEl>
                                          <p:spTgt spid="8200"/>
                                        </p:tgtEl>
                                        <p:attrNameLst>
                                          <p:attrName>ppt_x</p:attrName>
                                        </p:attrNameLst>
                                      </p:cBhvr>
                                      <p:tavLst>
                                        <p:tav tm="0">
                                          <p:val>
                                            <p:strVal val="#ppt_x"/>
                                          </p:val>
                                        </p:tav>
                                        <p:tav tm="100000">
                                          <p:val>
                                            <p:strVal val="#ppt_x"/>
                                          </p:val>
                                        </p:tav>
                                      </p:tavLst>
                                    </p:anim>
                                    <p:anim calcmode="lin" valueType="num">
                                      <p:cBhvr additive="base">
                                        <p:cTn id="42"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195"/>
                                        </p:tgtEl>
                                        <p:attrNameLst>
                                          <p:attrName>style.visibility</p:attrName>
                                        </p:attrNameLst>
                                      </p:cBhvr>
                                      <p:to>
                                        <p:strVal val="visible"/>
                                      </p:to>
                                    </p:set>
                                    <p:anim calcmode="lin" valueType="num">
                                      <p:cBhvr additive="base">
                                        <p:cTn id="47" dur="500" fill="hold"/>
                                        <p:tgtEl>
                                          <p:spTgt spid="8195"/>
                                        </p:tgtEl>
                                        <p:attrNameLst>
                                          <p:attrName>ppt_x</p:attrName>
                                        </p:attrNameLst>
                                      </p:cBhvr>
                                      <p:tavLst>
                                        <p:tav tm="0">
                                          <p:val>
                                            <p:strVal val="#ppt_x"/>
                                          </p:val>
                                        </p:tav>
                                        <p:tav tm="100000">
                                          <p:val>
                                            <p:strVal val="#ppt_x"/>
                                          </p:val>
                                        </p:tav>
                                      </p:tavLst>
                                    </p:anim>
                                    <p:anim calcmode="lin" valueType="num">
                                      <p:cBhvr additive="base">
                                        <p:cTn id="48" dur="500" fill="hold"/>
                                        <p:tgtEl>
                                          <p:spTgt spid="819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201" grpId="0"/>
      <p:bldP spid="8239" grpId="0"/>
      <p:bldP spid="8199" grpId="0"/>
      <p:bldP spid="8200" grpId="0"/>
      <p:bldP spid="819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3" name="文本框 102"/>
          <p:cNvSpPr txBox="1"/>
          <p:nvPr/>
        </p:nvSpPr>
        <p:spPr>
          <a:xfrm>
            <a:off x="543560" y="871220"/>
            <a:ext cx="8143240" cy="953135"/>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altLang="zh-CN" sz="2800" b="1">
                <a:solidFill>
                  <a:srgbClr val="C00000"/>
                </a:solidFill>
                <a:latin typeface="Times New Roman" panose="02020603050405020304" pitchFamily="18" charset="0"/>
                <a:cs typeface="Times New Roman" panose="02020603050405020304" pitchFamily="18" charset="0"/>
              </a:rPr>
              <a:t>3</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 用网孔电流法求解电路中受控源的功率。其中</a:t>
            </a:r>
            <a:r>
              <a:rPr lang="en-US" altLang="zh-CN" sz="2800" b="1" i="1">
                <a:solidFill>
                  <a:srgbClr val="C00000"/>
                </a:solidFill>
                <a:latin typeface="Times New Roman" panose="02020603050405020304" pitchFamily="18" charset="0"/>
                <a:cs typeface="Times New Roman" panose="02020603050405020304" pitchFamily="18" charset="0"/>
              </a:rPr>
              <a:t>U</a:t>
            </a:r>
            <a:r>
              <a:rPr lang="en-US" altLang="zh-CN" sz="2800" b="1" baseline="-25000">
                <a:solidFill>
                  <a:srgbClr val="C00000"/>
                </a:solidFill>
                <a:latin typeface="Times New Roman" panose="02020603050405020304" pitchFamily="18" charset="0"/>
                <a:cs typeface="Times New Roman" panose="02020603050405020304" pitchFamily="18" charset="0"/>
              </a:rPr>
              <a:t>s1</a:t>
            </a:r>
            <a:r>
              <a:rPr lang="en-US" altLang="zh-CN" sz="2800" b="1">
                <a:solidFill>
                  <a:srgbClr val="C00000"/>
                </a:solidFill>
                <a:latin typeface="Times New Roman" panose="02020603050405020304" pitchFamily="18" charset="0"/>
                <a:cs typeface="Times New Roman" panose="02020603050405020304" pitchFamily="18" charset="0"/>
              </a:rPr>
              <a:t>=10V</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U</a:t>
            </a:r>
            <a:r>
              <a:rPr lang="en-US" altLang="zh-CN" sz="2800" b="1" baseline="-25000">
                <a:solidFill>
                  <a:srgbClr val="C00000"/>
                </a:solidFill>
                <a:latin typeface="Times New Roman" panose="02020603050405020304" pitchFamily="18" charset="0"/>
                <a:cs typeface="Times New Roman" panose="02020603050405020304" pitchFamily="18" charset="0"/>
              </a:rPr>
              <a:t>s2</a:t>
            </a:r>
            <a:r>
              <a:rPr lang="en-US" altLang="zh-CN" sz="2800" b="1">
                <a:solidFill>
                  <a:srgbClr val="C00000"/>
                </a:solidFill>
                <a:latin typeface="Times New Roman" panose="02020603050405020304" pitchFamily="18" charset="0"/>
                <a:cs typeface="Times New Roman" panose="02020603050405020304" pitchFamily="18" charset="0"/>
              </a:rPr>
              <a:t>=4V</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en-US" altLang="zh-CN" sz="2800" b="1">
                <a:solidFill>
                  <a:srgbClr val="C00000"/>
                </a:solidFill>
                <a:latin typeface="Times New Roman" panose="02020603050405020304" pitchFamily="18" charset="0"/>
                <a:cs typeface="Times New Roman" panose="02020603050405020304" pitchFamily="18" charset="0"/>
              </a:rPr>
              <a:t>=1Ω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2</a:t>
            </a:r>
            <a:r>
              <a:rPr lang="en-US" altLang="zh-CN" sz="2800" b="1">
                <a:solidFill>
                  <a:srgbClr val="C00000"/>
                </a:solidFill>
                <a:latin typeface="Times New Roman" panose="02020603050405020304" pitchFamily="18" charset="0"/>
                <a:cs typeface="Times New Roman" panose="02020603050405020304" pitchFamily="18" charset="0"/>
              </a:rPr>
              <a:t>=2Ω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3</a:t>
            </a:r>
            <a:r>
              <a:rPr lang="en-US" altLang="zh-CN" sz="2800" b="1">
                <a:solidFill>
                  <a:srgbClr val="C00000"/>
                </a:solidFill>
                <a:latin typeface="Times New Roman" panose="02020603050405020304" pitchFamily="18" charset="0"/>
                <a:cs typeface="Times New Roman" panose="02020603050405020304" pitchFamily="18" charset="0"/>
              </a:rPr>
              <a:t>=3Ω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 </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2147482022" descr="2t10t3"/>
          <p:cNvPicPr>
            <a:picLocks noChangeAspect="1"/>
          </p:cNvPicPr>
          <p:nvPr/>
        </p:nvPicPr>
        <p:blipFill>
          <a:blip r:embed="rId1"/>
          <a:stretch>
            <a:fillRect/>
          </a:stretch>
        </p:blipFill>
        <p:spPr>
          <a:xfrm>
            <a:off x="2057400" y="1890395"/>
            <a:ext cx="4264660" cy="1964055"/>
          </a:xfrm>
          <a:prstGeom prst="rect">
            <a:avLst/>
          </a:prstGeom>
          <a:noFill/>
          <a:ln w="9525">
            <a:noFill/>
          </a:ln>
        </p:spPr>
      </p:pic>
      <p:sp>
        <p:nvSpPr>
          <p:cNvPr id="5" name="文本框 4"/>
          <p:cNvSpPr txBox="1"/>
          <p:nvPr/>
        </p:nvSpPr>
        <p:spPr>
          <a:xfrm>
            <a:off x="1021080" y="3710940"/>
            <a:ext cx="7835265" cy="1124585"/>
          </a:xfrm>
          <a:prstGeom prst="rect">
            <a:avLst/>
          </a:prstGeom>
          <a:noFill/>
          <a:ln w="9525">
            <a:noFill/>
          </a:ln>
        </p:spPr>
        <p:txBody>
          <a:bodyPr wrap="square">
            <a:spAutoFit/>
          </a:bodyPr>
          <a:p>
            <a:pPr indent="0">
              <a:lnSpc>
                <a:spcPct val="120000"/>
              </a:lnSpc>
            </a:pPr>
            <a:r>
              <a:rPr lang="zh-CN" altLang="en-US" sz="2800" b="1">
                <a:latin typeface="宋体" panose="02010600030101010101" pitchFamily="2" charset="-122"/>
                <a:ea typeface="宋体" panose="02010600030101010101" pitchFamily="2" charset="-122"/>
                <a:cs typeface="宋体" panose="02010600030101010101" pitchFamily="2" charset="-122"/>
              </a:rPr>
              <a:t>选取图中网孔回路，网孔电流方向如图所示，列写网孔电流方程</a:t>
            </a:r>
            <a:endParaRPr lang="zh-CN" altLang="en-US" sz="2800" b="1"/>
          </a:p>
        </p:txBody>
      </p:sp>
      <p:sp>
        <p:nvSpPr>
          <p:cNvPr id="6" name="文本框 5"/>
          <p:cNvSpPr txBox="1"/>
          <p:nvPr/>
        </p:nvSpPr>
        <p:spPr>
          <a:xfrm>
            <a:off x="70485" y="3854450"/>
            <a:ext cx="1463040" cy="521970"/>
          </a:xfrm>
          <a:prstGeom prst="rect">
            <a:avLst/>
          </a:prstGeom>
          <a:noFill/>
          <a:ln w="9525">
            <a:noFill/>
          </a:ln>
        </p:spPr>
        <p:txBody>
          <a:bodyPr wrap="square">
            <a:spAutoFit/>
          </a:bodyPr>
          <a:p>
            <a:pPr indent="0"/>
            <a:r>
              <a:rPr lang="zh-CN" altLang="en-US" sz="2800" b="0">
                <a:latin typeface="宋体" panose="02010600030101010101" pitchFamily="2" charset="-122"/>
                <a:ea typeface="宋体" panose="02010600030101010101" pitchFamily="2" charset="-122"/>
                <a:cs typeface="宋体" panose="02010600030101010101" pitchFamily="2" charset="-122"/>
              </a:rPr>
              <a:t>【</a:t>
            </a:r>
            <a:r>
              <a:rPr lang="zh-CN" altLang="en-US" sz="2800" b="1">
                <a:latin typeface="宋体" panose="02010600030101010101" pitchFamily="2" charset="-122"/>
                <a:ea typeface="宋体" panose="02010600030101010101" pitchFamily="2" charset="-122"/>
                <a:cs typeface="宋体" panose="02010600030101010101" pitchFamily="2" charset="-122"/>
              </a:rPr>
              <a:t>解</a:t>
            </a:r>
            <a:r>
              <a:rPr lang="zh-CN" altLang="en-US" sz="2800" b="0">
                <a:latin typeface="宋体" panose="02010600030101010101" pitchFamily="2" charset="-122"/>
                <a:ea typeface="宋体" panose="02010600030101010101" pitchFamily="2" charset="-122"/>
                <a:cs typeface="宋体" panose="02010600030101010101" pitchFamily="2" charset="-122"/>
              </a:rPr>
              <a:t>】</a:t>
            </a:r>
            <a:endParaRPr lang="zh-CN" altLang="en-US" sz="2800"/>
          </a:p>
        </p:txBody>
      </p:sp>
      <p:graphicFrame>
        <p:nvGraphicFramePr>
          <p:cNvPr id="7" name="对象 -2147482374"/>
          <p:cNvGraphicFramePr>
            <a:graphicFrameLocks noChangeAspect="1"/>
          </p:cNvGraphicFramePr>
          <p:nvPr/>
        </p:nvGraphicFramePr>
        <p:xfrm>
          <a:off x="4003040" y="4304665"/>
          <a:ext cx="2319020" cy="596265"/>
        </p:xfrm>
        <a:graphic>
          <a:graphicData uri="http://schemas.openxmlformats.org/presentationml/2006/ole">
            <mc:AlternateContent xmlns:mc="http://schemas.openxmlformats.org/markup-compatibility/2006">
              <mc:Choice xmlns:v="urn:schemas-microsoft-com:vml" Requires="v">
                <p:oleObj spid="_x0000_s3076" name="" r:id="rId2" imgW="939165" imgH="241300" progId="Equation.DSMT4">
                  <p:embed/>
                </p:oleObj>
              </mc:Choice>
              <mc:Fallback>
                <p:oleObj name="" r:id="rId2" imgW="939165" imgH="241300" progId="Equation.DSMT4">
                  <p:embed/>
                  <p:pic>
                    <p:nvPicPr>
                      <p:cNvPr id="0" name="图片 3075"/>
                      <p:cNvPicPr/>
                      <p:nvPr/>
                    </p:nvPicPr>
                    <p:blipFill>
                      <a:blip r:embed="rId3"/>
                      <a:stretch>
                        <a:fillRect/>
                      </a:stretch>
                    </p:blipFill>
                    <p:spPr>
                      <a:xfrm>
                        <a:off x="4003040" y="4304665"/>
                        <a:ext cx="2319020" cy="596265"/>
                      </a:xfrm>
                      <a:prstGeom prst="rect">
                        <a:avLst/>
                      </a:prstGeom>
                      <a:noFill/>
                      <a:ln w="38100">
                        <a:noFill/>
                        <a:miter/>
                      </a:ln>
                    </p:spPr>
                  </p:pic>
                </p:oleObj>
              </mc:Fallback>
            </mc:AlternateContent>
          </a:graphicData>
        </a:graphic>
      </p:graphicFrame>
      <p:sp>
        <p:nvSpPr>
          <p:cNvPr id="8" name="文本框 7"/>
          <p:cNvSpPr txBox="1"/>
          <p:nvPr/>
        </p:nvSpPr>
        <p:spPr>
          <a:xfrm>
            <a:off x="7359650" y="4285615"/>
            <a:ext cx="697865" cy="521970"/>
          </a:xfrm>
          <a:prstGeom prst="rect">
            <a:avLst/>
          </a:prstGeom>
          <a:noFill/>
          <a:ln w="9525">
            <a:noFill/>
          </a:ln>
        </p:spPr>
        <p:txBody>
          <a:bodyPr wrap="square">
            <a:spAutoFit/>
          </a:bodyPr>
          <a:p>
            <a:pPr indent="0"/>
            <a:r>
              <a:rPr lang="en-US" altLang="zh-CN" sz="2800" b="0">
                <a:latin typeface="Times New Roman" panose="02020603050405020304" pitchFamily="18" charset="0"/>
                <a:cs typeface="Times New Roman" panose="02020603050405020304" pitchFamily="18" charset="0"/>
              </a:rPr>
              <a:t>①</a:t>
            </a:r>
            <a:endParaRPr lang="en-US" altLang="zh-CN" sz="2800" b="0">
              <a:latin typeface="Times New Roman" panose="02020603050405020304" pitchFamily="18" charset="0"/>
              <a:cs typeface="Times New Roman" panose="02020603050405020304" pitchFamily="18" charset="0"/>
            </a:endParaRPr>
          </a:p>
        </p:txBody>
      </p:sp>
      <p:graphicFrame>
        <p:nvGraphicFramePr>
          <p:cNvPr id="9" name="对象 -2147482373"/>
          <p:cNvGraphicFramePr>
            <a:graphicFrameLocks noChangeAspect="1"/>
          </p:cNvGraphicFramePr>
          <p:nvPr/>
        </p:nvGraphicFramePr>
        <p:xfrm>
          <a:off x="4241165" y="4807585"/>
          <a:ext cx="1395730" cy="965200"/>
        </p:xfrm>
        <a:graphic>
          <a:graphicData uri="http://schemas.openxmlformats.org/presentationml/2006/ole">
            <mc:AlternateContent xmlns:mc="http://schemas.openxmlformats.org/markup-compatibility/2006">
              <mc:Choice xmlns:v="urn:schemas-microsoft-com:vml" Requires="v">
                <p:oleObj spid="_x0000_s10" name="" r:id="rId4" imgW="533400" imgH="419100" progId="Equation.DSMT4">
                  <p:embed/>
                </p:oleObj>
              </mc:Choice>
              <mc:Fallback>
                <p:oleObj name="" r:id="rId4" imgW="533400" imgH="419100" progId="Equation.DSMT4">
                  <p:embed/>
                  <p:pic>
                    <p:nvPicPr>
                      <p:cNvPr id="0" name="图片 7"/>
                      <p:cNvPicPr/>
                      <p:nvPr/>
                    </p:nvPicPr>
                    <p:blipFill>
                      <a:blip r:embed="rId5"/>
                      <a:stretch>
                        <a:fillRect/>
                      </a:stretch>
                    </p:blipFill>
                    <p:spPr>
                      <a:xfrm>
                        <a:off x="4241165" y="4807585"/>
                        <a:ext cx="1395730" cy="965200"/>
                      </a:xfrm>
                      <a:prstGeom prst="rect">
                        <a:avLst/>
                      </a:prstGeom>
                      <a:noFill/>
                      <a:ln w="38100">
                        <a:noFill/>
                        <a:miter/>
                      </a:ln>
                    </p:spPr>
                  </p:pic>
                </p:oleObj>
              </mc:Fallback>
            </mc:AlternateContent>
          </a:graphicData>
        </a:graphic>
      </p:graphicFrame>
      <p:sp>
        <p:nvSpPr>
          <p:cNvPr id="11" name="文本框 10"/>
          <p:cNvSpPr txBox="1"/>
          <p:nvPr/>
        </p:nvSpPr>
        <p:spPr>
          <a:xfrm>
            <a:off x="7275830" y="5010150"/>
            <a:ext cx="781685" cy="521970"/>
          </a:xfrm>
          <a:prstGeom prst="rect">
            <a:avLst/>
          </a:prstGeom>
          <a:noFill/>
          <a:ln w="9525">
            <a:noFill/>
          </a:ln>
        </p:spPr>
        <p:txBody>
          <a:bodyPr wrap="square">
            <a:spAutoFit/>
          </a:bodyPr>
          <a:p>
            <a:pPr indent="0"/>
            <a:r>
              <a:rPr lang="en-US" altLang="zh-CN" sz="2800" b="0">
                <a:latin typeface="Times New Roman" panose="02020603050405020304" pitchFamily="18" charset="0"/>
                <a:cs typeface="Times New Roman" panose="02020603050405020304" pitchFamily="18" charset="0"/>
              </a:rPr>
              <a:t>②</a:t>
            </a:r>
            <a:endParaRPr lang="en-US" altLang="zh-CN" sz="2800" b="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pic>
        <p:nvPicPr>
          <p:cNvPr id="5" name="图片 -2147482022" descr="2t10t3"/>
          <p:cNvPicPr>
            <a:picLocks noChangeAspect="1"/>
          </p:cNvPicPr>
          <p:nvPr/>
        </p:nvPicPr>
        <p:blipFill>
          <a:blip r:embed="rId1"/>
          <a:stretch>
            <a:fillRect/>
          </a:stretch>
        </p:blipFill>
        <p:spPr>
          <a:xfrm>
            <a:off x="2071370" y="694055"/>
            <a:ext cx="4264660" cy="1964055"/>
          </a:xfrm>
          <a:prstGeom prst="rect">
            <a:avLst/>
          </a:prstGeom>
          <a:noFill/>
          <a:ln w="9525">
            <a:noFill/>
          </a:ln>
        </p:spPr>
      </p:pic>
      <p:sp>
        <p:nvSpPr>
          <p:cNvPr id="103" name="文本框 102"/>
          <p:cNvSpPr txBox="1"/>
          <p:nvPr/>
        </p:nvSpPr>
        <p:spPr>
          <a:xfrm>
            <a:off x="254635" y="2952115"/>
            <a:ext cx="8432165" cy="953135"/>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其中</a:t>
            </a:r>
            <a:r>
              <a:rPr lang="en-US" altLang="zh-CN" sz="2800" b="1" i="1">
                <a:latin typeface="Times New Roman" panose="02020603050405020304" pitchFamily="18" charset="0"/>
                <a:cs typeface="Times New Roman" panose="02020603050405020304" pitchFamily="18" charset="0"/>
              </a:rPr>
              <a:t>U</a:t>
            </a:r>
            <a:r>
              <a:rPr lang="en-US" altLang="zh-CN" sz="2800" b="1" baseline="-25000">
                <a:latin typeface="Times New Roman" panose="02020603050405020304" pitchFamily="18" charset="0"/>
                <a:cs typeface="Times New Roman" panose="02020603050405020304" pitchFamily="18" charset="0"/>
              </a:rPr>
              <a:t>φ</a:t>
            </a:r>
            <a:r>
              <a:rPr lang="zh-CN" altLang="en-US" sz="2800" b="1">
                <a:latin typeface="宋体" panose="02010600030101010101" pitchFamily="2" charset="-122"/>
                <a:ea typeface="宋体" panose="02010600030101010101" pitchFamily="2" charset="-122"/>
                <a:cs typeface="宋体" panose="02010600030101010101" pitchFamily="2" charset="-122"/>
              </a:rPr>
              <a:t>为受控电流源的控制量，需要用网孔电流加以表示，所以增补一个方程</a:t>
            </a:r>
            <a:endParaRPr lang="zh-CN" altLang="en-US" sz="2800" b="1"/>
          </a:p>
        </p:txBody>
      </p:sp>
      <p:graphicFrame>
        <p:nvGraphicFramePr>
          <p:cNvPr id="2" name="对象 -2147482372"/>
          <p:cNvGraphicFramePr>
            <a:graphicFrameLocks noChangeAspect="1"/>
          </p:cNvGraphicFramePr>
          <p:nvPr/>
        </p:nvGraphicFramePr>
        <p:xfrm>
          <a:off x="3147695" y="3905250"/>
          <a:ext cx="2116455" cy="519430"/>
        </p:xfrm>
        <a:graphic>
          <a:graphicData uri="http://schemas.openxmlformats.org/presentationml/2006/ole">
            <mc:AlternateContent xmlns:mc="http://schemas.openxmlformats.org/markup-compatibility/2006">
              <mc:Choice xmlns:v="urn:schemas-microsoft-com:vml" Requires="v">
                <p:oleObj spid="_x0000_s3076" name="" r:id="rId2" imgW="1040765" imgH="254000" progId="Equation.DSMT4">
                  <p:embed/>
                </p:oleObj>
              </mc:Choice>
              <mc:Fallback>
                <p:oleObj name="" r:id="rId2" imgW="1040765" imgH="254000" progId="Equation.DSMT4">
                  <p:embed/>
                  <p:pic>
                    <p:nvPicPr>
                      <p:cNvPr id="0" name="图片 3075"/>
                      <p:cNvPicPr/>
                      <p:nvPr/>
                    </p:nvPicPr>
                    <p:blipFill>
                      <a:blip r:embed="rId3"/>
                      <a:stretch>
                        <a:fillRect/>
                      </a:stretch>
                    </p:blipFill>
                    <p:spPr>
                      <a:xfrm>
                        <a:off x="3147695" y="3905250"/>
                        <a:ext cx="2116455" cy="519430"/>
                      </a:xfrm>
                      <a:prstGeom prst="rect">
                        <a:avLst/>
                      </a:prstGeom>
                      <a:noFill/>
                      <a:ln w="38100">
                        <a:noFill/>
                        <a:miter/>
                      </a:ln>
                    </p:spPr>
                  </p:pic>
                </p:oleObj>
              </mc:Fallback>
            </mc:AlternateContent>
          </a:graphicData>
        </a:graphic>
      </p:graphicFrame>
      <p:sp>
        <p:nvSpPr>
          <p:cNvPr id="6" name="文本框 5"/>
          <p:cNvSpPr txBox="1"/>
          <p:nvPr/>
        </p:nvSpPr>
        <p:spPr>
          <a:xfrm>
            <a:off x="7145655" y="3902710"/>
            <a:ext cx="948690" cy="521970"/>
          </a:xfrm>
          <a:prstGeom prst="rect">
            <a:avLst/>
          </a:prstGeom>
          <a:noFill/>
          <a:ln w="9525">
            <a:noFill/>
          </a:ln>
        </p:spPr>
        <p:txBody>
          <a:bodyPr wrap="square">
            <a:spAutoFit/>
          </a:bodyPr>
          <a:p>
            <a:pPr indent="0"/>
            <a:r>
              <a:rPr lang="en-US" altLang="zh-CN" sz="2800" b="0">
                <a:latin typeface="Times New Roman" panose="02020603050405020304" pitchFamily="18" charset="0"/>
                <a:cs typeface="Times New Roman" panose="02020603050405020304" pitchFamily="18" charset="0"/>
              </a:rPr>
              <a:t> ③</a:t>
            </a:r>
            <a:endParaRPr lang="en-US" altLang="zh-CN" sz="2800" b="0">
              <a:latin typeface="Times New Roman" panose="02020603050405020304" pitchFamily="18" charset="0"/>
              <a:cs typeface="Times New Roman" panose="02020603050405020304" pitchFamily="18" charset="0"/>
            </a:endParaRPr>
          </a:p>
        </p:txBody>
      </p:sp>
      <p:sp>
        <p:nvSpPr>
          <p:cNvPr id="7" name="文本框 6"/>
          <p:cNvSpPr txBox="1"/>
          <p:nvPr/>
        </p:nvSpPr>
        <p:spPr>
          <a:xfrm>
            <a:off x="457200" y="4424680"/>
            <a:ext cx="224282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解方程组得</a:t>
            </a:r>
            <a:r>
              <a:rPr lang="en-US" altLang="zh-CN" sz="2800" b="1">
                <a:latin typeface="Times New Roman" panose="02020603050405020304" pitchFamily="18" charset="0"/>
                <a:cs typeface="Times New Roman" panose="02020603050405020304" pitchFamily="18" charset="0"/>
              </a:rPr>
              <a:t>: </a:t>
            </a:r>
            <a:endParaRPr lang="zh-CN" altLang="en-US" sz="2800" b="1"/>
          </a:p>
        </p:txBody>
      </p:sp>
      <p:graphicFrame>
        <p:nvGraphicFramePr>
          <p:cNvPr id="8" name="对象 -2147482371"/>
          <p:cNvGraphicFramePr>
            <a:graphicFrameLocks noChangeAspect="1"/>
          </p:cNvGraphicFramePr>
          <p:nvPr/>
        </p:nvGraphicFramePr>
        <p:xfrm>
          <a:off x="2942590" y="4424680"/>
          <a:ext cx="1375410" cy="594360"/>
        </p:xfrm>
        <a:graphic>
          <a:graphicData uri="http://schemas.openxmlformats.org/presentationml/2006/ole">
            <mc:AlternateContent xmlns:mc="http://schemas.openxmlformats.org/markup-compatibility/2006">
              <mc:Choice xmlns:v="urn:schemas-microsoft-com:vml" Requires="v">
                <p:oleObj spid="_x0000_s9" name="" r:id="rId4" imgW="558800" imgH="241300" progId="Equation.DSMT4">
                  <p:embed/>
                </p:oleObj>
              </mc:Choice>
              <mc:Fallback>
                <p:oleObj name="" r:id="rId4" imgW="558800" imgH="241300" progId="Equation.DSMT4">
                  <p:embed/>
                  <p:pic>
                    <p:nvPicPr>
                      <p:cNvPr id="0" name="图片 7"/>
                      <p:cNvPicPr/>
                      <p:nvPr/>
                    </p:nvPicPr>
                    <p:blipFill>
                      <a:blip r:embed="rId5"/>
                      <a:stretch>
                        <a:fillRect/>
                      </a:stretch>
                    </p:blipFill>
                    <p:spPr>
                      <a:xfrm>
                        <a:off x="2942590" y="4424680"/>
                        <a:ext cx="1375410" cy="594360"/>
                      </a:xfrm>
                      <a:prstGeom prst="rect">
                        <a:avLst/>
                      </a:prstGeom>
                      <a:noFill/>
                      <a:ln w="38100">
                        <a:noFill/>
                        <a:miter/>
                      </a:ln>
                    </p:spPr>
                  </p:pic>
                </p:oleObj>
              </mc:Fallback>
            </mc:AlternateContent>
          </a:graphicData>
        </a:graphic>
      </p:graphicFrame>
      <p:graphicFrame>
        <p:nvGraphicFramePr>
          <p:cNvPr id="10" name="对象 -2147482370"/>
          <p:cNvGraphicFramePr>
            <a:graphicFrameLocks noChangeAspect="1"/>
          </p:cNvGraphicFramePr>
          <p:nvPr/>
        </p:nvGraphicFramePr>
        <p:xfrm>
          <a:off x="4604385" y="4498340"/>
          <a:ext cx="1508760" cy="447675"/>
        </p:xfrm>
        <a:graphic>
          <a:graphicData uri="http://schemas.openxmlformats.org/presentationml/2006/ole">
            <mc:AlternateContent xmlns:mc="http://schemas.openxmlformats.org/markup-compatibility/2006">
              <mc:Choice xmlns:v="urn:schemas-microsoft-com:vml" Requires="v">
                <p:oleObj spid="_x0000_s11" name="" r:id="rId6" imgW="774065" imgH="228600" progId="Equation.DSMT4">
                  <p:embed/>
                </p:oleObj>
              </mc:Choice>
              <mc:Fallback>
                <p:oleObj name="" r:id="rId6" imgW="774065" imgH="228600" progId="Equation.DSMT4">
                  <p:embed/>
                  <p:pic>
                    <p:nvPicPr>
                      <p:cNvPr id="0" name="图片 8"/>
                      <p:cNvPicPr/>
                      <p:nvPr/>
                    </p:nvPicPr>
                    <p:blipFill>
                      <a:blip r:embed="rId7"/>
                      <a:stretch>
                        <a:fillRect/>
                      </a:stretch>
                    </p:blipFill>
                    <p:spPr>
                      <a:xfrm>
                        <a:off x="4604385" y="4498340"/>
                        <a:ext cx="1508760" cy="447675"/>
                      </a:xfrm>
                      <a:prstGeom prst="rect">
                        <a:avLst/>
                      </a:prstGeom>
                      <a:noFill/>
                      <a:ln w="38100">
                        <a:noFill/>
                        <a:miter/>
                      </a:ln>
                    </p:spPr>
                  </p:pic>
                </p:oleObj>
              </mc:Fallback>
            </mc:AlternateContent>
          </a:graphicData>
        </a:graphic>
      </p:graphicFrame>
      <p:sp>
        <p:nvSpPr>
          <p:cNvPr id="12" name="文本框 11"/>
          <p:cNvSpPr txBox="1"/>
          <p:nvPr/>
        </p:nvSpPr>
        <p:spPr>
          <a:xfrm>
            <a:off x="457200" y="5194300"/>
            <a:ext cx="338328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受控源两端的电压</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3" name="对象 -2147482369"/>
          <p:cNvGraphicFramePr>
            <a:graphicFrameLocks noChangeAspect="1"/>
          </p:cNvGraphicFramePr>
          <p:nvPr/>
        </p:nvGraphicFramePr>
        <p:xfrm>
          <a:off x="3547110" y="5193665"/>
          <a:ext cx="2959735" cy="494665"/>
        </p:xfrm>
        <a:graphic>
          <a:graphicData uri="http://schemas.openxmlformats.org/presentationml/2006/ole">
            <mc:AlternateContent xmlns:mc="http://schemas.openxmlformats.org/markup-compatibility/2006">
              <mc:Choice xmlns:v="urn:schemas-microsoft-com:vml" Requires="v">
                <p:oleObj spid="_x0000_s14" name="" r:id="rId8" imgW="1447800" imgH="241300" progId="Equation.DSMT4">
                  <p:embed/>
                </p:oleObj>
              </mc:Choice>
              <mc:Fallback>
                <p:oleObj name="" r:id="rId8" imgW="1447800" imgH="241300" progId="Equation.DSMT4">
                  <p:embed/>
                  <p:pic>
                    <p:nvPicPr>
                      <p:cNvPr id="0" name="图片 10"/>
                      <p:cNvPicPr/>
                      <p:nvPr/>
                    </p:nvPicPr>
                    <p:blipFill>
                      <a:blip r:embed="rId9"/>
                      <a:stretch>
                        <a:fillRect/>
                      </a:stretch>
                    </p:blipFill>
                    <p:spPr>
                      <a:xfrm>
                        <a:off x="3547110" y="5193665"/>
                        <a:ext cx="2959735" cy="494665"/>
                      </a:xfrm>
                      <a:prstGeom prst="rect">
                        <a:avLst/>
                      </a:prstGeom>
                      <a:noFill/>
                      <a:ln w="38100">
                        <a:noFill/>
                        <a:miter/>
                      </a:ln>
                    </p:spPr>
                  </p:pic>
                </p:oleObj>
              </mc:Fallback>
            </mc:AlternateContent>
          </a:graphicData>
        </a:graphic>
      </p:graphicFrame>
      <p:sp>
        <p:nvSpPr>
          <p:cNvPr id="15" name="文本框 14"/>
          <p:cNvSpPr txBox="1"/>
          <p:nvPr/>
        </p:nvSpPr>
        <p:spPr>
          <a:xfrm>
            <a:off x="577850" y="5688330"/>
            <a:ext cx="106045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解得：</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6" name="对象 -2147482368"/>
          <p:cNvGraphicFramePr>
            <a:graphicFrameLocks noChangeAspect="1"/>
          </p:cNvGraphicFramePr>
          <p:nvPr/>
        </p:nvGraphicFramePr>
        <p:xfrm>
          <a:off x="1837055" y="5646420"/>
          <a:ext cx="1511935" cy="471805"/>
        </p:xfrm>
        <a:graphic>
          <a:graphicData uri="http://schemas.openxmlformats.org/presentationml/2006/ole">
            <mc:AlternateContent xmlns:mc="http://schemas.openxmlformats.org/markup-compatibility/2006">
              <mc:Choice xmlns:v="urn:schemas-microsoft-com:vml" Requires="v">
                <p:oleObj spid="_x0000_s17" name="" r:id="rId10" imgW="571500" imgH="177165" progId="Equation.DSMT4">
                  <p:embed/>
                </p:oleObj>
              </mc:Choice>
              <mc:Fallback>
                <p:oleObj name="" r:id="rId10" imgW="571500" imgH="177165" progId="Equation.DSMT4">
                  <p:embed/>
                  <p:pic>
                    <p:nvPicPr>
                      <p:cNvPr id="0" name="图片 12"/>
                      <p:cNvPicPr/>
                      <p:nvPr/>
                    </p:nvPicPr>
                    <p:blipFill>
                      <a:blip r:embed="rId11"/>
                      <a:stretch>
                        <a:fillRect/>
                      </a:stretch>
                    </p:blipFill>
                    <p:spPr>
                      <a:xfrm>
                        <a:off x="1837055" y="5646420"/>
                        <a:ext cx="1511935" cy="471805"/>
                      </a:xfrm>
                      <a:prstGeom prst="rect">
                        <a:avLst/>
                      </a:prstGeom>
                      <a:noFill/>
                      <a:ln w="38100">
                        <a:noFill/>
                        <a:miter/>
                      </a:ln>
                    </p:spPr>
                  </p:pic>
                </p:oleObj>
              </mc:Fallback>
            </mc:AlternateContent>
          </a:graphicData>
        </a:graphic>
      </p:graphicFrame>
      <p:sp>
        <p:nvSpPr>
          <p:cNvPr id="18" name="文本框 17"/>
          <p:cNvSpPr txBox="1"/>
          <p:nvPr/>
        </p:nvSpPr>
        <p:spPr>
          <a:xfrm>
            <a:off x="1426845" y="6199505"/>
            <a:ext cx="241427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受控源的功率</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9" name="对象 -2147482367"/>
          <p:cNvGraphicFramePr>
            <a:graphicFrameLocks noChangeAspect="1"/>
          </p:cNvGraphicFramePr>
          <p:nvPr/>
        </p:nvGraphicFramePr>
        <p:xfrm>
          <a:off x="3840480" y="6199505"/>
          <a:ext cx="2608580" cy="521970"/>
        </p:xfrm>
        <a:graphic>
          <a:graphicData uri="http://schemas.openxmlformats.org/presentationml/2006/ole">
            <mc:AlternateContent xmlns:mc="http://schemas.openxmlformats.org/markup-compatibility/2006">
              <mc:Choice xmlns:v="urn:schemas-microsoft-com:vml" Requires="v">
                <p:oleObj spid="_x0000_s20" name="" r:id="rId12" imgW="1143000" imgH="228600" progId="Equation.DSMT4">
                  <p:embed/>
                </p:oleObj>
              </mc:Choice>
              <mc:Fallback>
                <p:oleObj name="" r:id="rId12" imgW="1143000" imgH="228600" progId="Equation.DSMT4">
                  <p:embed/>
                  <p:pic>
                    <p:nvPicPr>
                      <p:cNvPr id="0" name="图片 14"/>
                      <p:cNvPicPr/>
                      <p:nvPr/>
                    </p:nvPicPr>
                    <p:blipFill>
                      <a:blip r:embed="rId13"/>
                      <a:stretch>
                        <a:fillRect/>
                      </a:stretch>
                    </p:blipFill>
                    <p:spPr>
                      <a:xfrm>
                        <a:off x="3840480" y="6199505"/>
                        <a:ext cx="2608580" cy="52197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6" name="文本框 5"/>
          <p:cNvSpPr txBox="1"/>
          <p:nvPr/>
        </p:nvSpPr>
        <p:spPr>
          <a:xfrm>
            <a:off x="457200" y="854075"/>
            <a:ext cx="8098790" cy="953135"/>
          </a:xfrm>
          <a:prstGeom prst="rect">
            <a:avLst/>
          </a:prstGeom>
          <a:noFill/>
          <a:ln w="9525">
            <a:noFill/>
          </a:ln>
        </p:spPr>
        <p:txBody>
          <a:bodyPr wrap="square">
            <a:spAutoFit/>
          </a:bodyPr>
          <a:p>
            <a:pPr indent="26670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altLang="zh-CN" sz="2800" b="1">
                <a:solidFill>
                  <a:srgbClr val="C00000"/>
                </a:solidFill>
                <a:latin typeface="Times New Roman" panose="02020603050405020304" pitchFamily="18" charset="0"/>
                <a:cs typeface="Times New Roman" panose="02020603050405020304" pitchFamily="18" charset="0"/>
              </a:rPr>
              <a:t>4</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 电路如图所示，使用节点电压法求消耗在</a:t>
            </a:r>
            <a:r>
              <a:rPr lang="en-US" altLang="zh-CN" sz="2800" b="1">
                <a:solidFill>
                  <a:srgbClr val="C00000"/>
                </a:solidFill>
                <a:latin typeface="Times New Roman" panose="02020603050405020304" pitchFamily="18" charset="0"/>
                <a:cs typeface="Times New Roman" panose="02020603050405020304" pitchFamily="18" charset="0"/>
              </a:rPr>
              <a:t>2   </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电阻上的功率。</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pic>
        <p:nvPicPr>
          <p:cNvPr id="355" name="图片 40"/>
          <p:cNvPicPr>
            <a:picLocks noChangeAspect="1"/>
          </p:cNvPicPr>
          <p:nvPr/>
        </p:nvPicPr>
        <p:blipFill>
          <a:blip r:embed="rId1"/>
          <a:stretch>
            <a:fillRect/>
          </a:stretch>
        </p:blipFill>
        <p:spPr>
          <a:xfrm>
            <a:off x="995045" y="1280795"/>
            <a:ext cx="443230" cy="443230"/>
          </a:xfrm>
          <a:prstGeom prst="rect">
            <a:avLst/>
          </a:prstGeom>
          <a:noFill/>
          <a:ln w="9525">
            <a:noFill/>
          </a:ln>
        </p:spPr>
      </p:pic>
      <p:pic>
        <p:nvPicPr>
          <p:cNvPr id="2" name="图片 -2147482021" descr="2t10t4"/>
          <p:cNvPicPr>
            <a:picLocks noChangeAspect="1"/>
          </p:cNvPicPr>
          <p:nvPr/>
        </p:nvPicPr>
        <p:blipFill>
          <a:blip r:embed="rId2"/>
          <a:stretch>
            <a:fillRect/>
          </a:stretch>
        </p:blipFill>
        <p:spPr>
          <a:xfrm>
            <a:off x="4721225" y="1417320"/>
            <a:ext cx="4378325" cy="2446655"/>
          </a:xfrm>
          <a:prstGeom prst="rect">
            <a:avLst/>
          </a:prstGeom>
          <a:noFill/>
          <a:ln w="9525">
            <a:noFill/>
          </a:ln>
        </p:spPr>
      </p:pic>
      <p:sp>
        <p:nvSpPr>
          <p:cNvPr id="7" name="文本框 6"/>
          <p:cNvSpPr txBox="1"/>
          <p:nvPr/>
        </p:nvSpPr>
        <p:spPr>
          <a:xfrm>
            <a:off x="71755" y="1807210"/>
            <a:ext cx="4649470" cy="2245360"/>
          </a:xfrm>
          <a:prstGeom prst="rect">
            <a:avLst/>
          </a:prstGeom>
          <a:noFill/>
          <a:ln w="9525">
            <a:noFill/>
          </a:ln>
        </p:spPr>
        <p:txBody>
          <a:bodyPr wrap="square">
            <a:spAutoFit/>
          </a:bodyPr>
          <a:p>
            <a:pPr indent="267970"/>
            <a:r>
              <a:rPr lang="zh-CN" altLang="en-US" sz="2800" b="1">
                <a:latin typeface="宋体" panose="02010600030101010101" pitchFamily="2" charset="-122"/>
                <a:ea typeface="宋体" panose="02010600030101010101" pitchFamily="2" charset="-122"/>
                <a:cs typeface="宋体" panose="02010600030101010101" pitchFamily="2" charset="-122"/>
              </a:rPr>
              <a:t>【解】电路有三个基本节点，需要两个节点电压方程描述电路。四个支路终止于较低的节点，所以选择较低的节点作为参考节点。</a:t>
            </a:r>
            <a:endParaRPr lang="zh-CN" altLang="en-US" sz="2800" b="1"/>
          </a:p>
        </p:txBody>
      </p:sp>
      <p:sp>
        <p:nvSpPr>
          <p:cNvPr id="8" name="文本框 7"/>
          <p:cNvSpPr txBox="1"/>
          <p:nvPr/>
        </p:nvSpPr>
        <p:spPr>
          <a:xfrm>
            <a:off x="71755" y="4411345"/>
            <a:ext cx="5080000" cy="521970"/>
          </a:xfrm>
          <a:prstGeom prst="rect">
            <a:avLst/>
          </a:prstGeom>
          <a:noFill/>
          <a:ln w="9525">
            <a:noFill/>
          </a:ln>
        </p:spPr>
        <p:txBody>
          <a:bodyPr>
            <a:spAutoFit/>
          </a:bodyPr>
          <a:p>
            <a:pPr indent="0"/>
            <a:r>
              <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rPr>
              <a:t>对节点</a:t>
            </a:r>
            <a:r>
              <a:rPr lang="en-US" altLang="zh-CN" sz="2800" b="1">
                <a:solidFill>
                  <a:srgbClr val="353ABC"/>
                </a:solidFill>
                <a:latin typeface="Times New Roman" panose="02020603050405020304" pitchFamily="18" charset="0"/>
                <a:cs typeface="Times New Roman" panose="02020603050405020304" pitchFamily="18" charset="0"/>
              </a:rPr>
              <a:t>1</a:t>
            </a:r>
            <a:r>
              <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rPr>
              <a:t>列写</a:t>
            </a:r>
            <a:r>
              <a:rPr lang="en-US" altLang="zh-CN" sz="2800" b="1">
                <a:solidFill>
                  <a:srgbClr val="353ABC"/>
                </a:solidFill>
                <a:latin typeface="Times New Roman" panose="02020603050405020304" pitchFamily="18" charset="0"/>
                <a:cs typeface="Times New Roman" panose="02020603050405020304" pitchFamily="18" charset="0"/>
              </a:rPr>
              <a:t>KCL</a:t>
            </a:r>
            <a:r>
              <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rPr>
              <a:t>方程得：</a:t>
            </a:r>
            <a:endPar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5" name="对象 -2147482366"/>
          <p:cNvGraphicFramePr>
            <a:graphicFrameLocks noChangeAspect="1"/>
          </p:cNvGraphicFramePr>
          <p:nvPr/>
        </p:nvGraphicFramePr>
        <p:xfrm>
          <a:off x="4575175" y="4210685"/>
          <a:ext cx="3297555" cy="826770"/>
        </p:xfrm>
        <a:graphic>
          <a:graphicData uri="http://schemas.openxmlformats.org/presentationml/2006/ole">
            <mc:AlternateContent xmlns:mc="http://schemas.openxmlformats.org/markup-compatibility/2006">
              <mc:Choice xmlns:v="urn:schemas-microsoft-com:vml" Requires="v">
                <p:oleObj spid="_x0000_s3076" name="" r:id="rId3" imgW="1574800" imgH="393700" progId="Equation.DSMT4">
                  <p:embed/>
                </p:oleObj>
              </mc:Choice>
              <mc:Fallback>
                <p:oleObj name="" r:id="rId3" imgW="1574800" imgH="393700" progId="Equation.DSMT4">
                  <p:embed/>
                  <p:pic>
                    <p:nvPicPr>
                      <p:cNvPr id="0" name="图片 3075"/>
                      <p:cNvPicPr/>
                      <p:nvPr/>
                    </p:nvPicPr>
                    <p:blipFill>
                      <a:blip r:embed="rId4"/>
                      <a:stretch>
                        <a:fillRect/>
                      </a:stretch>
                    </p:blipFill>
                    <p:spPr>
                      <a:xfrm>
                        <a:off x="4575175" y="4210685"/>
                        <a:ext cx="3297555" cy="826770"/>
                      </a:xfrm>
                      <a:prstGeom prst="rect">
                        <a:avLst/>
                      </a:prstGeom>
                      <a:noFill/>
                      <a:ln w="38100">
                        <a:noFill/>
                        <a:miter/>
                      </a:ln>
                    </p:spPr>
                  </p:pic>
                </p:oleObj>
              </mc:Fallback>
            </mc:AlternateContent>
          </a:graphicData>
        </a:graphic>
      </p:graphicFrame>
      <p:sp>
        <p:nvSpPr>
          <p:cNvPr id="9" name="文本框 8"/>
          <p:cNvSpPr txBox="1"/>
          <p:nvPr/>
        </p:nvSpPr>
        <p:spPr>
          <a:xfrm>
            <a:off x="71755" y="5292090"/>
            <a:ext cx="4227830" cy="521970"/>
          </a:xfrm>
          <a:prstGeom prst="rect">
            <a:avLst/>
          </a:prstGeom>
          <a:noFill/>
          <a:ln w="9525">
            <a:noFill/>
          </a:ln>
        </p:spPr>
        <p:txBody>
          <a:bodyPr wrap="square">
            <a:spAutoFit/>
          </a:bodyPr>
          <a:p>
            <a:pPr indent="0"/>
            <a:r>
              <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rPr>
              <a:t>对节点</a:t>
            </a:r>
            <a:r>
              <a:rPr lang="en-US" altLang="zh-CN" sz="2800" b="1">
                <a:solidFill>
                  <a:srgbClr val="353ABC"/>
                </a:solidFill>
                <a:latin typeface="Times New Roman" panose="02020603050405020304" pitchFamily="18" charset="0"/>
                <a:cs typeface="Times New Roman" panose="02020603050405020304" pitchFamily="18" charset="0"/>
              </a:rPr>
              <a:t>2</a:t>
            </a:r>
            <a:r>
              <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rPr>
              <a:t>列写</a:t>
            </a:r>
            <a:r>
              <a:rPr lang="en-US" altLang="zh-CN" sz="2800" b="1">
                <a:solidFill>
                  <a:srgbClr val="353ABC"/>
                </a:solidFill>
                <a:latin typeface="Times New Roman" panose="02020603050405020304" pitchFamily="18" charset="0"/>
                <a:cs typeface="Times New Roman" panose="02020603050405020304" pitchFamily="18" charset="0"/>
              </a:rPr>
              <a:t>KCL</a:t>
            </a:r>
            <a:r>
              <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rPr>
              <a:t>方程得：</a:t>
            </a:r>
            <a:endPar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 name="对象 -2147482365"/>
          <p:cNvGraphicFramePr>
            <a:graphicFrameLocks noChangeAspect="1"/>
          </p:cNvGraphicFramePr>
          <p:nvPr/>
        </p:nvGraphicFramePr>
        <p:xfrm>
          <a:off x="4299585" y="5303520"/>
          <a:ext cx="3468370" cy="786765"/>
        </p:xfrm>
        <a:graphic>
          <a:graphicData uri="http://schemas.openxmlformats.org/presentationml/2006/ole">
            <mc:AlternateContent xmlns:mc="http://schemas.openxmlformats.org/markup-compatibility/2006">
              <mc:Choice xmlns:v="urn:schemas-microsoft-com:vml" Requires="v">
                <p:oleObj spid="_x0000_s11" name="" r:id="rId5" imgW="1739900" imgH="393700" progId="Equation.DSMT4">
                  <p:embed/>
                </p:oleObj>
              </mc:Choice>
              <mc:Fallback>
                <p:oleObj name="" r:id="rId5" imgW="1739900" imgH="393700" progId="Equation.DSMT4">
                  <p:embed/>
                  <p:pic>
                    <p:nvPicPr>
                      <p:cNvPr id="0" name="图片 9"/>
                      <p:cNvPicPr/>
                      <p:nvPr/>
                    </p:nvPicPr>
                    <p:blipFill>
                      <a:blip r:embed="rId6"/>
                      <a:stretch>
                        <a:fillRect/>
                      </a:stretch>
                    </p:blipFill>
                    <p:spPr>
                      <a:xfrm>
                        <a:off x="4299585" y="5303520"/>
                        <a:ext cx="3468370" cy="78676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5" name="文本框 104"/>
          <p:cNvSpPr txBox="1"/>
          <p:nvPr/>
        </p:nvSpPr>
        <p:spPr>
          <a:xfrm>
            <a:off x="-71755" y="771525"/>
            <a:ext cx="8938895" cy="953135"/>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所列的两个方程包含三个未知数，即</a:t>
            </a:r>
            <a:r>
              <a:rPr lang="en-US" altLang="zh-CN" sz="2800" b="1" i="1">
                <a:latin typeface="Times New Roman" panose="02020603050405020304" pitchFamily="18" charset="0"/>
                <a:cs typeface="Times New Roman" panose="02020603050405020304" pitchFamily="18" charset="0"/>
              </a:rPr>
              <a:t>U</a:t>
            </a:r>
            <a:r>
              <a:rPr lang="en-US" altLang="zh-CN" sz="2800" b="1" baseline="-25000">
                <a:latin typeface="Times New Roman" panose="02020603050405020304" pitchFamily="18" charset="0"/>
                <a:cs typeface="Times New Roman" panose="02020603050405020304" pitchFamily="18" charset="0"/>
              </a:rPr>
              <a:t>1</a:t>
            </a:r>
            <a:r>
              <a:rPr lang="zh-CN" altLang="en-US" sz="2800" b="1">
                <a:latin typeface="宋体" panose="02010600030101010101" pitchFamily="2" charset="-122"/>
                <a:ea typeface="宋体" panose="02010600030101010101" pitchFamily="2" charset="-122"/>
                <a:cs typeface="宋体" panose="02010600030101010101" pitchFamily="2" charset="-122"/>
              </a:rPr>
              <a:t>，</a:t>
            </a:r>
            <a:r>
              <a:rPr lang="en-US" altLang="zh-CN" sz="2800" b="1" i="1">
                <a:latin typeface="Times New Roman" panose="02020603050405020304" pitchFamily="18" charset="0"/>
                <a:cs typeface="Times New Roman" panose="02020603050405020304" pitchFamily="18" charset="0"/>
              </a:rPr>
              <a:t>U</a:t>
            </a:r>
            <a:r>
              <a:rPr lang="en-US" altLang="zh-CN" sz="2800" b="1" baseline="-25000">
                <a:latin typeface="Times New Roman" panose="02020603050405020304" pitchFamily="18" charset="0"/>
                <a:cs typeface="Times New Roman" panose="02020603050405020304" pitchFamily="18" charset="0"/>
              </a:rPr>
              <a:t>2</a:t>
            </a:r>
            <a:r>
              <a:rPr lang="zh-CN" altLang="en-US" sz="2800" b="1">
                <a:latin typeface="宋体" panose="02010600030101010101" pitchFamily="2" charset="-122"/>
                <a:ea typeface="宋体" panose="02010600030101010101" pitchFamily="2" charset="-122"/>
                <a:cs typeface="宋体" panose="02010600030101010101" pitchFamily="2" charset="-122"/>
              </a:rPr>
              <a:t>和</a:t>
            </a:r>
            <a:r>
              <a:rPr lang="en-US" altLang="zh-CN" sz="2800" b="1" i="1">
                <a:latin typeface="Times New Roman" panose="02020603050405020304" pitchFamily="18" charset="0"/>
                <a:cs typeface="Times New Roman" panose="02020603050405020304" pitchFamily="18" charset="0"/>
              </a:rPr>
              <a:t>I</a:t>
            </a:r>
            <a:r>
              <a:rPr lang="en-US" altLang="zh-CN" sz="2800" b="1" baseline="-25000">
                <a:latin typeface="Times New Roman" panose="02020603050405020304" pitchFamily="18" charset="0"/>
                <a:cs typeface="Times New Roman" panose="02020603050405020304" pitchFamily="18" charset="0"/>
              </a:rPr>
              <a:t>S</a:t>
            </a:r>
            <a:r>
              <a:rPr lang="zh-CN" altLang="en-US" sz="2800" b="1">
                <a:latin typeface="宋体" panose="02010600030101010101" pitchFamily="2" charset="-122"/>
                <a:ea typeface="宋体" panose="02010600030101010101" pitchFamily="2" charset="-122"/>
                <a:cs typeface="宋体" panose="02010600030101010101" pitchFamily="2" charset="-122"/>
              </a:rPr>
              <a:t>。</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为了消去</a:t>
            </a:r>
            <a:r>
              <a:rPr lang="en-US" altLang="zh-CN" sz="2800" b="1" i="1">
                <a:latin typeface="Times New Roman" panose="02020603050405020304" pitchFamily="18" charset="0"/>
                <a:cs typeface="Times New Roman" panose="02020603050405020304" pitchFamily="18" charset="0"/>
              </a:rPr>
              <a:t>I</a:t>
            </a:r>
            <a:r>
              <a:rPr lang="en-US" altLang="zh-CN" sz="2800" b="1" baseline="-25000">
                <a:latin typeface="Times New Roman" panose="02020603050405020304" pitchFamily="18" charset="0"/>
                <a:cs typeface="Times New Roman" panose="02020603050405020304" pitchFamily="18" charset="0"/>
              </a:rPr>
              <a:t>S</a:t>
            </a:r>
            <a:r>
              <a:rPr lang="zh-CN" altLang="en-US" sz="2800" b="1">
                <a:latin typeface="宋体" panose="02010600030101010101" pitchFamily="2" charset="-122"/>
                <a:ea typeface="宋体" panose="02010600030101010101" pitchFamily="2" charset="-122"/>
                <a:cs typeface="宋体" panose="02010600030101010101" pitchFamily="2" charset="-122"/>
              </a:rPr>
              <a:t>，必须用节点电压来表示这个控制电流</a:t>
            </a:r>
            <a:endParaRPr lang="zh-CN" altLang="en-US" sz="2800" b="1"/>
          </a:p>
        </p:txBody>
      </p:sp>
      <p:graphicFrame>
        <p:nvGraphicFramePr>
          <p:cNvPr id="2" name="对象 -2147482364"/>
          <p:cNvGraphicFramePr>
            <a:graphicFrameLocks noChangeAspect="1"/>
          </p:cNvGraphicFramePr>
          <p:nvPr/>
        </p:nvGraphicFramePr>
        <p:xfrm>
          <a:off x="2326005" y="1724660"/>
          <a:ext cx="1660525" cy="815975"/>
        </p:xfrm>
        <a:graphic>
          <a:graphicData uri="http://schemas.openxmlformats.org/presentationml/2006/ole">
            <mc:AlternateContent xmlns:mc="http://schemas.openxmlformats.org/markup-compatibility/2006">
              <mc:Choice xmlns:v="urn:schemas-microsoft-com:vml" Requires="v">
                <p:oleObj spid="_x0000_s3076" name="" r:id="rId1" imgW="800100" imgH="393700" progId="Equation.DSMT4">
                  <p:embed/>
                </p:oleObj>
              </mc:Choice>
              <mc:Fallback>
                <p:oleObj name="" r:id="rId1" imgW="800100" imgH="393700" progId="Equation.DSMT4">
                  <p:embed/>
                  <p:pic>
                    <p:nvPicPr>
                      <p:cNvPr id="0" name="图片 3075"/>
                      <p:cNvPicPr/>
                      <p:nvPr/>
                    </p:nvPicPr>
                    <p:blipFill>
                      <a:blip r:embed="rId2"/>
                      <a:stretch>
                        <a:fillRect/>
                      </a:stretch>
                    </p:blipFill>
                    <p:spPr>
                      <a:xfrm>
                        <a:off x="2326005" y="1724660"/>
                        <a:ext cx="1660525" cy="815975"/>
                      </a:xfrm>
                      <a:prstGeom prst="rect">
                        <a:avLst/>
                      </a:prstGeom>
                      <a:noFill/>
                      <a:ln w="38100">
                        <a:noFill/>
                        <a:miter/>
                      </a:ln>
                    </p:spPr>
                  </p:pic>
                </p:oleObj>
              </mc:Fallback>
            </mc:AlternateContent>
          </a:graphicData>
        </a:graphic>
      </p:graphicFrame>
      <p:pic>
        <p:nvPicPr>
          <p:cNvPr id="5" name="图片 -2147482021" descr="2t10t4"/>
          <p:cNvPicPr>
            <a:picLocks noChangeAspect="1"/>
          </p:cNvPicPr>
          <p:nvPr/>
        </p:nvPicPr>
        <p:blipFill>
          <a:blip r:embed="rId3"/>
          <a:stretch>
            <a:fillRect/>
          </a:stretch>
        </p:blipFill>
        <p:spPr>
          <a:xfrm>
            <a:off x="4735195" y="1724660"/>
            <a:ext cx="4378325" cy="2446655"/>
          </a:xfrm>
          <a:prstGeom prst="rect">
            <a:avLst/>
          </a:prstGeom>
          <a:noFill/>
          <a:ln w="9525">
            <a:noFill/>
          </a:ln>
        </p:spPr>
      </p:pic>
      <p:sp>
        <p:nvSpPr>
          <p:cNvPr id="6" name="文本框 5"/>
          <p:cNvSpPr txBox="1"/>
          <p:nvPr/>
        </p:nvSpPr>
        <p:spPr>
          <a:xfrm>
            <a:off x="223520" y="2540635"/>
            <a:ext cx="4511040" cy="1383665"/>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将上述关系式代入节点</a:t>
            </a:r>
            <a:r>
              <a:rPr lang="en-US" altLang="zh-CN" sz="2800" b="1">
                <a:latin typeface="Times New Roman" panose="02020603050405020304" pitchFamily="18" charset="0"/>
                <a:cs typeface="Times New Roman" panose="02020603050405020304" pitchFamily="18" charset="0"/>
              </a:rPr>
              <a:t>2</a:t>
            </a:r>
            <a:r>
              <a:rPr lang="zh-CN" altLang="en-US" sz="2800" b="1">
                <a:latin typeface="宋体" panose="02010600030101010101" pitchFamily="2" charset="-122"/>
                <a:ea typeface="宋体" panose="02010600030101010101" pitchFamily="2" charset="-122"/>
                <a:cs typeface="宋体" panose="02010600030101010101" pitchFamily="2" charset="-122"/>
              </a:rPr>
              <a:t>的方程，化简两个节点电压方程，得</a:t>
            </a:r>
            <a:endParaRPr lang="zh-CN" altLang="en-US" sz="2800" b="1"/>
          </a:p>
        </p:txBody>
      </p:sp>
      <p:graphicFrame>
        <p:nvGraphicFramePr>
          <p:cNvPr id="7" name="对象 -2147482363"/>
          <p:cNvGraphicFramePr>
            <a:graphicFrameLocks noChangeAspect="1"/>
          </p:cNvGraphicFramePr>
          <p:nvPr/>
        </p:nvGraphicFramePr>
        <p:xfrm>
          <a:off x="2186305" y="3479800"/>
          <a:ext cx="1800225" cy="847090"/>
        </p:xfrm>
        <a:graphic>
          <a:graphicData uri="http://schemas.openxmlformats.org/presentationml/2006/ole">
            <mc:AlternateContent xmlns:mc="http://schemas.openxmlformats.org/markup-compatibility/2006">
              <mc:Choice xmlns:v="urn:schemas-microsoft-com:vml" Requires="v">
                <p:oleObj spid="_x0000_s8" name="" r:id="rId4" imgW="838200" imgH="393700" progId="Equation.DSMT4">
                  <p:embed/>
                </p:oleObj>
              </mc:Choice>
              <mc:Fallback>
                <p:oleObj name="" r:id="rId4" imgW="838200" imgH="393700" progId="Equation.DSMT4">
                  <p:embed/>
                  <p:pic>
                    <p:nvPicPr>
                      <p:cNvPr id="0" name="图片 6"/>
                      <p:cNvPicPr/>
                      <p:nvPr/>
                    </p:nvPicPr>
                    <p:blipFill>
                      <a:blip r:embed="rId5"/>
                      <a:stretch>
                        <a:fillRect/>
                      </a:stretch>
                    </p:blipFill>
                    <p:spPr>
                      <a:xfrm>
                        <a:off x="2186305" y="3479800"/>
                        <a:ext cx="1800225" cy="847090"/>
                      </a:xfrm>
                      <a:prstGeom prst="rect">
                        <a:avLst/>
                      </a:prstGeom>
                      <a:noFill/>
                      <a:ln w="38100">
                        <a:noFill/>
                        <a:miter/>
                      </a:ln>
                    </p:spPr>
                  </p:pic>
                </p:oleObj>
              </mc:Fallback>
            </mc:AlternateContent>
          </a:graphicData>
        </a:graphic>
      </p:graphicFrame>
      <p:graphicFrame>
        <p:nvGraphicFramePr>
          <p:cNvPr id="9" name="对象 -2147482362"/>
          <p:cNvGraphicFramePr>
            <a:graphicFrameLocks noChangeAspect="1"/>
          </p:cNvGraphicFramePr>
          <p:nvPr/>
        </p:nvGraphicFramePr>
        <p:xfrm>
          <a:off x="2186305" y="4413885"/>
          <a:ext cx="1897380" cy="608965"/>
        </p:xfrm>
        <a:graphic>
          <a:graphicData uri="http://schemas.openxmlformats.org/presentationml/2006/ole">
            <mc:AlternateContent xmlns:mc="http://schemas.openxmlformats.org/markup-compatibility/2006">
              <mc:Choice xmlns:v="urn:schemas-microsoft-com:vml" Requires="v">
                <p:oleObj spid="_x0000_s10" name="" r:id="rId6" imgW="711200" imgH="228600" progId="Equation.DSMT4">
                  <p:embed/>
                </p:oleObj>
              </mc:Choice>
              <mc:Fallback>
                <p:oleObj name="" r:id="rId6" imgW="711200" imgH="228600" progId="Equation.DSMT4">
                  <p:embed/>
                  <p:pic>
                    <p:nvPicPr>
                      <p:cNvPr id="0" name="图片 7"/>
                      <p:cNvPicPr/>
                      <p:nvPr/>
                    </p:nvPicPr>
                    <p:blipFill>
                      <a:blip r:embed="rId7"/>
                      <a:stretch>
                        <a:fillRect/>
                      </a:stretch>
                    </p:blipFill>
                    <p:spPr>
                      <a:xfrm>
                        <a:off x="2186305" y="4413885"/>
                        <a:ext cx="1897380" cy="608965"/>
                      </a:xfrm>
                      <a:prstGeom prst="rect">
                        <a:avLst/>
                      </a:prstGeom>
                      <a:noFill/>
                      <a:ln w="38100">
                        <a:noFill/>
                        <a:miter/>
                      </a:ln>
                    </p:spPr>
                  </p:pic>
                </p:oleObj>
              </mc:Fallback>
            </mc:AlternateContent>
          </a:graphicData>
        </a:graphic>
      </p:graphicFrame>
      <p:sp>
        <p:nvSpPr>
          <p:cNvPr id="11" name="文本框 10"/>
          <p:cNvSpPr txBox="1"/>
          <p:nvPr/>
        </p:nvSpPr>
        <p:spPr>
          <a:xfrm>
            <a:off x="223520" y="5022850"/>
            <a:ext cx="226949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a:t>
            </a:r>
            <a:r>
              <a:rPr lang="en-US" altLang="zh-CN" sz="2800" b="1" i="1">
                <a:latin typeface="Times New Roman" panose="02020603050405020304" pitchFamily="18" charset="0"/>
                <a:cs typeface="Times New Roman" panose="02020603050405020304" pitchFamily="18" charset="0"/>
              </a:rPr>
              <a:t>U</a:t>
            </a:r>
            <a:r>
              <a:rPr lang="en-US" altLang="zh-CN" sz="2800" b="1" baseline="-25000">
                <a:latin typeface="Times New Roman" panose="02020603050405020304" pitchFamily="18" charset="0"/>
                <a:cs typeface="Times New Roman" panose="02020603050405020304" pitchFamily="18" charset="0"/>
              </a:rPr>
              <a:t>1</a:t>
            </a:r>
            <a:r>
              <a:rPr lang="zh-CN" altLang="en-US" sz="2800" b="1">
                <a:latin typeface="宋体" panose="02010600030101010101" pitchFamily="2" charset="-122"/>
                <a:ea typeface="宋体" panose="02010600030101010101" pitchFamily="2" charset="-122"/>
                <a:cs typeface="宋体" panose="02010600030101010101" pitchFamily="2" charset="-122"/>
              </a:rPr>
              <a:t>和</a:t>
            </a:r>
            <a:r>
              <a:rPr lang="en-US" altLang="zh-CN" sz="2800" b="1" i="1">
                <a:latin typeface="Times New Roman" panose="02020603050405020304" pitchFamily="18" charset="0"/>
                <a:cs typeface="Times New Roman" panose="02020603050405020304" pitchFamily="18" charset="0"/>
              </a:rPr>
              <a:t>U</a:t>
            </a:r>
            <a:r>
              <a:rPr lang="en-US" altLang="zh-CN" sz="2800" b="1" baseline="-25000">
                <a:latin typeface="Times New Roman" panose="02020603050405020304" pitchFamily="18" charset="0"/>
                <a:cs typeface="Times New Roman" panose="02020603050405020304" pitchFamily="18" charset="0"/>
              </a:rPr>
              <a:t>2</a:t>
            </a:r>
            <a:r>
              <a:rPr lang="zh-CN" altLang="en-US" sz="2800" b="1">
                <a:latin typeface="宋体" panose="02010600030101010101" pitchFamily="2" charset="-122"/>
                <a:ea typeface="宋体" panose="02010600030101010101" pitchFamily="2" charset="-122"/>
                <a:cs typeface="宋体" panose="02010600030101010101" pitchFamily="2" charset="-122"/>
              </a:rPr>
              <a:t>得：</a:t>
            </a:r>
            <a:endParaRPr lang="zh-CN" altLang="en-US" sz="2800" b="1"/>
          </a:p>
        </p:txBody>
      </p:sp>
      <p:sp>
        <p:nvSpPr>
          <p:cNvPr id="12" name="文本框 11"/>
          <p:cNvSpPr txBox="1"/>
          <p:nvPr/>
        </p:nvSpPr>
        <p:spPr>
          <a:xfrm>
            <a:off x="2326005" y="5022850"/>
            <a:ext cx="3007995" cy="521970"/>
          </a:xfrm>
          <a:prstGeom prst="rect">
            <a:avLst/>
          </a:prstGeom>
          <a:noFill/>
          <a:ln w="9525">
            <a:noFill/>
          </a:ln>
        </p:spPr>
        <p:txBody>
          <a:bodyPr wrap="square">
            <a:spAutoFit/>
          </a:bodyPr>
          <a:p>
            <a:pPr indent="0"/>
            <a:r>
              <a:rPr lang="en-US" altLang="zh-CN" sz="2800" b="1">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 </a:t>
            </a:r>
            <a:r>
              <a:rPr lang="en-US" altLang="zh-CN" sz="2800" i="1">
                <a:latin typeface="Times New Roman" panose="02020603050405020304" pitchFamily="18" charset="0"/>
                <a:cs typeface="Times New Roman" panose="02020603050405020304" pitchFamily="18" charset="0"/>
              </a:rPr>
              <a:t>U</a:t>
            </a:r>
            <a:r>
              <a:rPr lang="en-US" altLang="zh-CN" sz="2800" baseline="-25000">
                <a:latin typeface="Times New Roman" panose="02020603050405020304" pitchFamily="18" charset="0"/>
                <a:cs typeface="Times New Roman" panose="02020603050405020304" pitchFamily="18" charset="0"/>
              </a:rPr>
              <a:t>1</a:t>
            </a:r>
            <a:r>
              <a:rPr lang="en-US" altLang="zh-CN" sz="2800">
                <a:latin typeface="Times New Roman" panose="02020603050405020304" pitchFamily="18" charset="0"/>
                <a:cs typeface="Times New Roman" panose="02020603050405020304" pitchFamily="18" charset="0"/>
              </a:rPr>
              <a:t>=11V</a:t>
            </a:r>
            <a:r>
              <a:rPr lang="zh-CN" altLang="en-US" sz="2800" b="1">
                <a:latin typeface="宋体" panose="02010600030101010101" pitchFamily="2" charset="-122"/>
                <a:ea typeface="宋体" panose="02010600030101010101" pitchFamily="2" charset="-122"/>
                <a:cs typeface="宋体" panose="02010600030101010101" pitchFamily="2" charset="-122"/>
              </a:rPr>
              <a:t>和</a:t>
            </a:r>
            <a:r>
              <a:rPr lang="en-US" altLang="zh-CN" sz="2800" i="1">
                <a:latin typeface="Times New Roman" panose="02020603050405020304" pitchFamily="18" charset="0"/>
                <a:cs typeface="Times New Roman" panose="02020603050405020304" pitchFamily="18" charset="0"/>
              </a:rPr>
              <a:t>U</a:t>
            </a:r>
            <a:r>
              <a:rPr lang="en-US" altLang="zh-CN" sz="2800" baseline="-25000">
                <a:latin typeface="Times New Roman" panose="02020603050405020304" pitchFamily="18" charset="0"/>
                <a:cs typeface="Times New Roman" panose="02020603050405020304" pitchFamily="18" charset="0"/>
              </a:rPr>
              <a:t>2</a:t>
            </a:r>
            <a:r>
              <a:rPr lang="en-US" altLang="zh-CN" sz="2800">
                <a:latin typeface="Times New Roman" panose="02020603050405020304" pitchFamily="18" charset="0"/>
                <a:cs typeface="Times New Roman" panose="02020603050405020304" pitchFamily="18" charset="0"/>
              </a:rPr>
              <a:t>=6V</a:t>
            </a:r>
            <a:endParaRPr lang="zh-CN" altLang="en-US" sz="2800"/>
          </a:p>
        </p:txBody>
      </p:sp>
      <p:graphicFrame>
        <p:nvGraphicFramePr>
          <p:cNvPr id="13" name="对象 -2147482361"/>
          <p:cNvGraphicFramePr>
            <a:graphicFrameLocks noChangeAspect="1"/>
          </p:cNvGraphicFramePr>
          <p:nvPr/>
        </p:nvGraphicFramePr>
        <p:xfrm>
          <a:off x="1841500" y="5501640"/>
          <a:ext cx="2448560" cy="854710"/>
        </p:xfrm>
        <a:graphic>
          <a:graphicData uri="http://schemas.openxmlformats.org/presentationml/2006/ole">
            <mc:AlternateContent xmlns:mc="http://schemas.openxmlformats.org/markup-compatibility/2006">
              <mc:Choice xmlns:v="urn:schemas-microsoft-com:vml" Requires="v">
                <p:oleObj spid="_x0000_s14" name="" r:id="rId8" imgW="1130300" imgH="393700" progId="Equation.DSMT4">
                  <p:embed/>
                </p:oleObj>
              </mc:Choice>
              <mc:Fallback>
                <p:oleObj name="" r:id="rId8" imgW="1130300" imgH="393700" progId="Equation.DSMT4">
                  <p:embed/>
                  <p:pic>
                    <p:nvPicPr>
                      <p:cNvPr id="0" name="图片 10"/>
                      <p:cNvPicPr/>
                      <p:nvPr/>
                    </p:nvPicPr>
                    <p:blipFill>
                      <a:blip r:embed="rId9"/>
                      <a:stretch>
                        <a:fillRect/>
                      </a:stretch>
                    </p:blipFill>
                    <p:spPr>
                      <a:xfrm>
                        <a:off x="1841500" y="5501640"/>
                        <a:ext cx="2448560" cy="854710"/>
                      </a:xfrm>
                      <a:prstGeom prst="rect">
                        <a:avLst/>
                      </a:prstGeom>
                      <a:noFill/>
                      <a:ln w="38100">
                        <a:noFill/>
                        <a:miter/>
                      </a:ln>
                    </p:spPr>
                  </p:pic>
                </p:oleObj>
              </mc:Fallback>
            </mc:AlternateContent>
          </a:graphicData>
        </a:graphic>
      </p:graphicFrame>
      <p:graphicFrame>
        <p:nvGraphicFramePr>
          <p:cNvPr id="15" name="对象 -2147482360"/>
          <p:cNvGraphicFramePr>
            <a:graphicFrameLocks noChangeAspect="1"/>
          </p:cNvGraphicFramePr>
          <p:nvPr/>
        </p:nvGraphicFramePr>
        <p:xfrm>
          <a:off x="4505325" y="5649595"/>
          <a:ext cx="3987165" cy="533400"/>
        </p:xfrm>
        <a:graphic>
          <a:graphicData uri="http://schemas.openxmlformats.org/presentationml/2006/ole">
            <mc:AlternateContent xmlns:mc="http://schemas.openxmlformats.org/markup-compatibility/2006">
              <mc:Choice xmlns:v="urn:schemas-microsoft-com:vml" Requires="v">
                <p:oleObj spid="_x0000_s16" name="" r:id="rId10" imgW="1701800" imgH="228600" progId="Equation.DSMT4">
                  <p:embed/>
                </p:oleObj>
              </mc:Choice>
              <mc:Fallback>
                <p:oleObj name="" r:id="rId10" imgW="1701800" imgH="228600" progId="Equation.DSMT4">
                  <p:embed/>
                  <p:pic>
                    <p:nvPicPr>
                      <p:cNvPr id="0" name="图片 11"/>
                      <p:cNvPicPr/>
                      <p:nvPr/>
                    </p:nvPicPr>
                    <p:blipFill>
                      <a:blip r:embed="rId11"/>
                      <a:stretch>
                        <a:fillRect/>
                      </a:stretch>
                    </p:blipFill>
                    <p:spPr>
                      <a:xfrm>
                        <a:off x="4505325" y="5649595"/>
                        <a:ext cx="3987165" cy="533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8" name="文本框 7"/>
          <p:cNvSpPr txBox="1"/>
          <p:nvPr/>
        </p:nvSpPr>
        <p:spPr>
          <a:xfrm>
            <a:off x="209550" y="796925"/>
            <a:ext cx="4398010" cy="521970"/>
          </a:xfrm>
          <a:prstGeom prst="rect">
            <a:avLst/>
          </a:prstGeom>
          <a:noFill/>
          <a:ln w="9525">
            <a:noFill/>
          </a:ln>
        </p:spPr>
        <p:txBody>
          <a:bodyPr wrap="square">
            <a:spAutoFit/>
          </a:bodyPr>
          <a:p>
            <a:pPr indent="255905"/>
            <a:r>
              <a:rPr lang="zh-CN" altLang="en-US" sz="2800" b="1">
                <a:solidFill>
                  <a:srgbClr val="005200"/>
                </a:solidFill>
                <a:latin typeface="黑体" panose="02010609060101010101" pitchFamily="2" charset="-122"/>
                <a:ea typeface="黑体" panose="02010609060101010101" pitchFamily="2" charset="-122"/>
                <a:cs typeface="黑体" panose="02010609060101010101" pitchFamily="2" charset="-122"/>
              </a:rPr>
              <a:t>【例</a:t>
            </a:r>
            <a:r>
              <a:rPr lang="en-US" altLang="zh-CN" sz="2800" b="1">
                <a:solidFill>
                  <a:srgbClr val="005200"/>
                </a:solidFill>
                <a:latin typeface="Arial" panose="020B0604020202020204" pitchFamily="34" charset="0"/>
                <a:cs typeface="Arial" panose="020B0604020202020204" pitchFamily="34" charset="0"/>
              </a:rPr>
              <a:t>5</a:t>
            </a:r>
            <a:r>
              <a:rPr lang="zh-CN" altLang="en-US" sz="2800" b="1">
                <a:solidFill>
                  <a:srgbClr val="005200"/>
                </a:solidFill>
                <a:latin typeface="黑体" panose="02010609060101010101" pitchFamily="2" charset="-122"/>
                <a:ea typeface="黑体" panose="02010609060101010101" pitchFamily="2" charset="-122"/>
                <a:cs typeface="黑体" panose="02010609060101010101" pitchFamily="2" charset="-122"/>
              </a:rPr>
              <a:t>】 </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如图所示，其中</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124"/>
          <p:cNvGraphicFramePr>
            <a:graphicFrameLocks noChangeAspect="1"/>
          </p:cNvGraphicFramePr>
          <p:nvPr/>
        </p:nvGraphicFramePr>
        <p:xfrm>
          <a:off x="4464050" y="856615"/>
          <a:ext cx="1231900" cy="462280"/>
        </p:xfrm>
        <a:graphic>
          <a:graphicData uri="http://schemas.openxmlformats.org/presentationml/2006/ole">
            <mc:AlternateContent xmlns:mc="http://schemas.openxmlformats.org/markup-compatibility/2006">
              <mc:Choice xmlns:v="urn:schemas-microsoft-com:vml" Requires="v">
                <p:oleObj spid="_x0000_s3076" name="" r:id="rId1" imgW="508000" imgH="190500" progId="Equation.DSMT4">
                  <p:embed/>
                </p:oleObj>
              </mc:Choice>
              <mc:Fallback>
                <p:oleObj name="" r:id="rId1" imgW="508000" imgH="190500" progId="Equation.DSMT4">
                  <p:embed/>
                  <p:pic>
                    <p:nvPicPr>
                      <p:cNvPr id="0" name="图片 3075"/>
                      <p:cNvPicPr/>
                      <p:nvPr/>
                    </p:nvPicPr>
                    <p:blipFill>
                      <a:blip r:embed="rId2"/>
                      <a:stretch>
                        <a:fillRect/>
                      </a:stretch>
                    </p:blipFill>
                    <p:spPr>
                      <a:xfrm>
                        <a:off x="4464050" y="856615"/>
                        <a:ext cx="1231900" cy="462280"/>
                      </a:xfrm>
                      <a:prstGeom prst="rect">
                        <a:avLst/>
                      </a:prstGeom>
                      <a:noFill/>
                      <a:ln w="38100">
                        <a:noFill/>
                        <a:miter/>
                      </a:ln>
                    </p:spPr>
                  </p:pic>
                </p:oleObj>
              </mc:Fallback>
            </mc:AlternateContent>
          </a:graphicData>
        </a:graphic>
      </p:graphicFrame>
      <p:graphicFrame>
        <p:nvGraphicFramePr>
          <p:cNvPr id="5" name="对象 -2147482123"/>
          <p:cNvGraphicFramePr>
            <a:graphicFrameLocks noChangeAspect="1"/>
          </p:cNvGraphicFramePr>
          <p:nvPr/>
        </p:nvGraphicFramePr>
        <p:xfrm>
          <a:off x="5748020" y="868045"/>
          <a:ext cx="1261745" cy="450850"/>
        </p:xfrm>
        <a:graphic>
          <a:graphicData uri="http://schemas.openxmlformats.org/presentationml/2006/ole">
            <mc:AlternateContent xmlns:mc="http://schemas.openxmlformats.org/markup-compatibility/2006">
              <mc:Choice xmlns:v="urn:schemas-microsoft-com:vml" Requires="v">
                <p:oleObj spid="_x0000_s9" name="" r:id="rId3" imgW="533400" imgH="190500" progId="Equation.DSMT4">
                  <p:embed/>
                </p:oleObj>
              </mc:Choice>
              <mc:Fallback>
                <p:oleObj name="" r:id="rId3" imgW="533400" imgH="190500" progId="Equation.DSMT4">
                  <p:embed/>
                  <p:pic>
                    <p:nvPicPr>
                      <p:cNvPr id="0" name="图片 8"/>
                      <p:cNvPicPr/>
                      <p:nvPr/>
                    </p:nvPicPr>
                    <p:blipFill>
                      <a:blip r:embed="rId4"/>
                      <a:stretch>
                        <a:fillRect/>
                      </a:stretch>
                    </p:blipFill>
                    <p:spPr>
                      <a:xfrm>
                        <a:off x="5748020" y="868045"/>
                        <a:ext cx="1261745" cy="450850"/>
                      </a:xfrm>
                      <a:prstGeom prst="rect">
                        <a:avLst/>
                      </a:prstGeom>
                      <a:noFill/>
                      <a:ln w="38100">
                        <a:noFill/>
                        <a:miter/>
                      </a:ln>
                    </p:spPr>
                  </p:pic>
                </p:oleObj>
              </mc:Fallback>
            </mc:AlternateContent>
          </a:graphicData>
        </a:graphic>
      </p:graphicFrame>
      <p:graphicFrame>
        <p:nvGraphicFramePr>
          <p:cNvPr id="6" name="对象 -2147482122"/>
          <p:cNvGraphicFramePr>
            <a:graphicFrameLocks noChangeAspect="1"/>
          </p:cNvGraphicFramePr>
          <p:nvPr/>
        </p:nvGraphicFramePr>
        <p:xfrm>
          <a:off x="6964680" y="857250"/>
          <a:ext cx="1221105" cy="447040"/>
        </p:xfrm>
        <a:graphic>
          <a:graphicData uri="http://schemas.openxmlformats.org/presentationml/2006/ole">
            <mc:AlternateContent xmlns:mc="http://schemas.openxmlformats.org/markup-compatibility/2006">
              <mc:Choice xmlns:v="urn:schemas-microsoft-com:vml" Requires="v">
                <p:oleObj spid="_x0000_s10" name="" r:id="rId5" imgW="520700" imgH="190500" progId="Equation.DSMT4">
                  <p:embed/>
                </p:oleObj>
              </mc:Choice>
              <mc:Fallback>
                <p:oleObj name="" r:id="rId5" imgW="520700" imgH="190500" progId="Equation.DSMT4">
                  <p:embed/>
                  <p:pic>
                    <p:nvPicPr>
                      <p:cNvPr id="0" name="图片 9"/>
                      <p:cNvPicPr/>
                      <p:nvPr/>
                    </p:nvPicPr>
                    <p:blipFill>
                      <a:blip r:embed="rId6"/>
                      <a:stretch>
                        <a:fillRect/>
                      </a:stretch>
                    </p:blipFill>
                    <p:spPr>
                      <a:xfrm>
                        <a:off x="6964680" y="857250"/>
                        <a:ext cx="1221105" cy="447040"/>
                      </a:xfrm>
                      <a:prstGeom prst="rect">
                        <a:avLst/>
                      </a:prstGeom>
                      <a:noFill/>
                      <a:ln w="38100">
                        <a:noFill/>
                        <a:miter/>
                      </a:ln>
                    </p:spPr>
                  </p:pic>
                </p:oleObj>
              </mc:Fallback>
            </mc:AlternateContent>
          </a:graphicData>
        </a:graphic>
      </p:graphicFrame>
      <p:sp>
        <p:nvSpPr>
          <p:cNvPr id="11" name="文本框 10"/>
          <p:cNvSpPr txBox="1"/>
          <p:nvPr/>
        </p:nvSpPr>
        <p:spPr>
          <a:xfrm>
            <a:off x="395605" y="1318895"/>
            <a:ext cx="2256155" cy="521970"/>
          </a:xfrm>
          <a:prstGeom prst="rect">
            <a:avLst/>
          </a:prstGeom>
          <a:noFill/>
          <a:ln w="9525">
            <a:noFill/>
          </a:ln>
        </p:spPr>
        <p:txBody>
          <a:bodyPr wrap="square">
            <a:spAutoFit/>
          </a:bodyPr>
          <a:p>
            <a:pPr indent="255905"/>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试求电流</a:t>
            </a:r>
            <a:r>
              <a:rPr lang="en-US" altLang="zh-CN" sz="2800" b="1" i="1">
                <a:solidFill>
                  <a:srgbClr val="005200"/>
                </a:solidFill>
              </a:rPr>
              <a:t>I</a:t>
            </a:r>
            <a:r>
              <a:rPr lang="en-US" altLang="zh-CN" sz="2800" b="1" baseline="-25000">
                <a:solidFill>
                  <a:srgbClr val="005200"/>
                </a:solidFill>
              </a:rPr>
              <a:t>1</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pic>
        <p:nvPicPr>
          <p:cNvPr id="7" name="图片 -2147482117" descr="2t10t5"/>
          <p:cNvPicPr>
            <a:picLocks noChangeAspect="1"/>
          </p:cNvPicPr>
          <p:nvPr/>
        </p:nvPicPr>
        <p:blipFill>
          <a:blip r:embed="rId7"/>
          <a:srcRect r="64798" b="14072"/>
          <a:stretch>
            <a:fillRect/>
          </a:stretch>
        </p:blipFill>
        <p:spPr>
          <a:xfrm>
            <a:off x="5475605" y="3343910"/>
            <a:ext cx="3629660" cy="2682875"/>
          </a:xfrm>
          <a:prstGeom prst="rect">
            <a:avLst/>
          </a:prstGeom>
          <a:noFill/>
          <a:ln w="9525">
            <a:noFill/>
          </a:ln>
        </p:spPr>
      </p:pic>
      <p:sp>
        <p:nvSpPr>
          <p:cNvPr id="12" name="文本框 11"/>
          <p:cNvSpPr txBox="1"/>
          <p:nvPr/>
        </p:nvSpPr>
        <p:spPr>
          <a:xfrm>
            <a:off x="209550" y="1997075"/>
            <a:ext cx="5266055" cy="521970"/>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【解】方法一：用支路电流法</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728980" y="2821940"/>
            <a:ext cx="158877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对结点</a:t>
            </a:r>
            <a:r>
              <a:rPr lang="en-US" altLang="zh-CN" sz="2800" b="1">
                <a:latin typeface="Times New Roman" panose="02020603050405020304" pitchFamily="18" charset="0"/>
                <a:cs typeface="Times New Roman" panose="02020603050405020304" pitchFamily="18" charset="0"/>
              </a:rPr>
              <a:t>a </a:t>
            </a:r>
            <a:endParaRPr lang="zh-CN" altLang="en-US" sz="2800" b="1"/>
          </a:p>
        </p:txBody>
      </p:sp>
      <p:graphicFrame>
        <p:nvGraphicFramePr>
          <p:cNvPr id="14" name="对象 -2147482356"/>
          <p:cNvGraphicFramePr>
            <a:graphicFrameLocks noChangeAspect="1"/>
          </p:cNvGraphicFramePr>
          <p:nvPr/>
        </p:nvGraphicFramePr>
        <p:xfrm>
          <a:off x="2651760" y="2821940"/>
          <a:ext cx="1656080" cy="521335"/>
        </p:xfrm>
        <a:graphic>
          <a:graphicData uri="http://schemas.openxmlformats.org/presentationml/2006/ole">
            <mc:AlternateContent xmlns:mc="http://schemas.openxmlformats.org/markup-compatibility/2006">
              <mc:Choice xmlns:v="urn:schemas-microsoft-com:vml" Requires="v">
                <p:oleObj spid="_x0000_s15" name="" r:id="rId8" imgW="723900" imgH="228600" progId="Equation.DSMT4">
                  <p:embed/>
                </p:oleObj>
              </mc:Choice>
              <mc:Fallback>
                <p:oleObj name="" r:id="rId8" imgW="723900" imgH="228600" progId="Equation.DSMT4">
                  <p:embed/>
                  <p:pic>
                    <p:nvPicPr>
                      <p:cNvPr id="0" name="图片 13"/>
                      <p:cNvPicPr/>
                      <p:nvPr/>
                    </p:nvPicPr>
                    <p:blipFill>
                      <a:blip r:embed="rId9"/>
                      <a:stretch>
                        <a:fillRect/>
                      </a:stretch>
                    </p:blipFill>
                    <p:spPr>
                      <a:xfrm>
                        <a:off x="2651760" y="2821940"/>
                        <a:ext cx="1656080" cy="521335"/>
                      </a:xfrm>
                      <a:prstGeom prst="rect">
                        <a:avLst/>
                      </a:prstGeom>
                      <a:noFill/>
                      <a:ln w="38100">
                        <a:noFill/>
                        <a:miter/>
                      </a:ln>
                    </p:spPr>
                  </p:pic>
                </p:oleObj>
              </mc:Fallback>
            </mc:AlternateContent>
          </a:graphicData>
        </a:graphic>
      </p:graphicFrame>
      <p:sp>
        <p:nvSpPr>
          <p:cNvPr id="16" name="文本框 15"/>
          <p:cNvSpPr txBox="1"/>
          <p:nvPr/>
        </p:nvSpPr>
        <p:spPr>
          <a:xfrm>
            <a:off x="728980" y="3673475"/>
            <a:ext cx="185356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对大回路：</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7" name="对象 -2147482355"/>
          <p:cNvGraphicFramePr>
            <a:graphicFrameLocks noChangeAspect="1"/>
          </p:cNvGraphicFramePr>
          <p:nvPr/>
        </p:nvGraphicFramePr>
        <p:xfrm>
          <a:off x="2595880" y="3673475"/>
          <a:ext cx="3161665" cy="521970"/>
        </p:xfrm>
        <a:graphic>
          <a:graphicData uri="http://schemas.openxmlformats.org/presentationml/2006/ole">
            <mc:AlternateContent xmlns:mc="http://schemas.openxmlformats.org/markup-compatibility/2006">
              <mc:Choice xmlns:v="urn:schemas-microsoft-com:vml" Requires="v">
                <p:oleObj spid="_x0000_s18" name="" r:id="rId10" imgW="1384300" imgH="228600" progId="Equation.DSMT4">
                  <p:embed/>
                </p:oleObj>
              </mc:Choice>
              <mc:Fallback>
                <p:oleObj name="" r:id="rId10" imgW="1384300" imgH="228600" progId="Equation.DSMT4">
                  <p:embed/>
                  <p:pic>
                    <p:nvPicPr>
                      <p:cNvPr id="0" name="图片 15"/>
                      <p:cNvPicPr/>
                      <p:nvPr/>
                    </p:nvPicPr>
                    <p:blipFill>
                      <a:blip r:embed="rId11"/>
                      <a:stretch>
                        <a:fillRect/>
                      </a:stretch>
                    </p:blipFill>
                    <p:spPr>
                      <a:xfrm>
                        <a:off x="2595880" y="3673475"/>
                        <a:ext cx="3161665" cy="521970"/>
                      </a:xfrm>
                      <a:prstGeom prst="rect">
                        <a:avLst/>
                      </a:prstGeom>
                      <a:noFill/>
                      <a:ln w="38100">
                        <a:noFill/>
                        <a:miter/>
                      </a:ln>
                    </p:spPr>
                  </p:pic>
                </p:oleObj>
              </mc:Fallback>
            </mc:AlternateContent>
          </a:graphicData>
        </a:graphic>
      </p:graphicFrame>
      <p:sp>
        <p:nvSpPr>
          <p:cNvPr id="19" name="文本框 18"/>
          <p:cNvSpPr txBox="1"/>
          <p:nvPr/>
        </p:nvSpPr>
        <p:spPr>
          <a:xfrm>
            <a:off x="728980" y="4410710"/>
            <a:ext cx="286829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解两个方程组得：</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nvSpPr>
        <p:spPr>
          <a:xfrm>
            <a:off x="3701415" y="4410710"/>
            <a:ext cx="1994535" cy="521970"/>
          </a:xfrm>
          <a:prstGeom prst="rect">
            <a:avLst/>
          </a:prstGeom>
          <a:noFill/>
          <a:ln w="9525">
            <a:noFill/>
          </a:ln>
        </p:spPr>
        <p:txBody>
          <a:bodyPr wrap="square">
            <a:spAutoFit/>
          </a:bodyPr>
          <a:p>
            <a:pPr indent="266700"/>
            <a:r>
              <a:rPr lang="en-US" altLang="zh-CN" sz="2800" b="0">
                <a:latin typeface="Times New Roman" panose="02020603050405020304" pitchFamily="18" charset="0"/>
                <a:cs typeface="Times New Roman" panose="02020603050405020304" pitchFamily="18" charset="0"/>
              </a:rPr>
              <a:t>  </a:t>
            </a:r>
            <a:r>
              <a:rPr lang="en-US" altLang="zh-CN" sz="2800" b="0" i="1">
                <a:latin typeface="Times New Roman" panose="02020603050405020304" pitchFamily="18" charset="0"/>
                <a:cs typeface="Times New Roman" panose="02020603050405020304" pitchFamily="18" charset="0"/>
              </a:rPr>
              <a:t>I</a:t>
            </a:r>
            <a:r>
              <a:rPr lang="en-US" altLang="zh-CN" sz="2800" b="0" baseline="-25000">
                <a:latin typeface="Times New Roman" panose="02020603050405020304" pitchFamily="18" charset="0"/>
                <a:cs typeface="Times New Roman" panose="02020603050405020304" pitchFamily="18" charset="0"/>
              </a:rPr>
              <a:t>1</a:t>
            </a:r>
            <a:r>
              <a:rPr lang="en-US" altLang="zh-CN" sz="2800" b="0">
                <a:latin typeface="Times New Roman" panose="02020603050405020304" pitchFamily="18" charset="0"/>
                <a:cs typeface="Times New Roman" panose="02020603050405020304" pitchFamily="18" charset="0"/>
              </a:rPr>
              <a:t> = -1 A</a:t>
            </a:r>
            <a:endParaRPr lang="zh-CN" altLang="en-US" sz="280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8" name="文本框 107"/>
          <p:cNvSpPr txBox="1"/>
          <p:nvPr/>
        </p:nvSpPr>
        <p:spPr>
          <a:xfrm>
            <a:off x="348615" y="798830"/>
            <a:ext cx="5080000" cy="521970"/>
          </a:xfrm>
          <a:prstGeom prst="rect">
            <a:avLst/>
          </a:prstGeom>
          <a:noFill/>
          <a:ln w="9525">
            <a:noFill/>
          </a:ln>
        </p:spPr>
        <p:txBody>
          <a:bodyPr>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方法二：用叠加原理</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pic>
        <p:nvPicPr>
          <p:cNvPr id="2" name="图片 -2147482117" descr="2t10t5"/>
          <p:cNvPicPr>
            <a:picLocks noChangeAspect="1"/>
          </p:cNvPicPr>
          <p:nvPr/>
        </p:nvPicPr>
        <p:blipFill>
          <a:blip r:embed="rId1"/>
          <a:srcRect b="9394"/>
          <a:stretch>
            <a:fillRect/>
          </a:stretch>
        </p:blipFill>
        <p:spPr>
          <a:xfrm>
            <a:off x="314960" y="1320800"/>
            <a:ext cx="8371840" cy="2296795"/>
          </a:xfrm>
          <a:prstGeom prst="rect">
            <a:avLst/>
          </a:prstGeom>
          <a:noFill/>
          <a:ln w="9525">
            <a:noFill/>
          </a:ln>
        </p:spPr>
      </p:pic>
      <p:sp>
        <p:nvSpPr>
          <p:cNvPr id="5" name="文本框 4"/>
          <p:cNvSpPr txBox="1"/>
          <p:nvPr/>
        </p:nvSpPr>
        <p:spPr>
          <a:xfrm>
            <a:off x="457200" y="3469005"/>
            <a:ext cx="235394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电压源作用：</a:t>
            </a:r>
            <a:endParaRPr lang="zh-CN" altLang="en-US" sz="2800" b="1"/>
          </a:p>
        </p:txBody>
      </p:sp>
      <p:graphicFrame>
        <p:nvGraphicFramePr>
          <p:cNvPr id="6" name="对象 -2147482354"/>
          <p:cNvGraphicFramePr>
            <a:graphicFrameLocks noChangeAspect="1"/>
          </p:cNvGraphicFramePr>
          <p:nvPr/>
        </p:nvGraphicFramePr>
        <p:xfrm>
          <a:off x="2954655" y="3437890"/>
          <a:ext cx="3412490" cy="643890"/>
        </p:xfrm>
        <a:graphic>
          <a:graphicData uri="http://schemas.openxmlformats.org/presentationml/2006/ole">
            <mc:AlternateContent xmlns:mc="http://schemas.openxmlformats.org/markup-compatibility/2006">
              <mc:Choice xmlns:v="urn:schemas-microsoft-com:vml" Requires="v">
                <p:oleObj spid="_x0000_s3076" name="" r:id="rId2" imgW="1473200" imgH="279400" progId="Equation.DSMT4">
                  <p:embed/>
                </p:oleObj>
              </mc:Choice>
              <mc:Fallback>
                <p:oleObj name="" r:id="rId2" imgW="1473200" imgH="279400" progId="Equation.DSMT4">
                  <p:embed/>
                  <p:pic>
                    <p:nvPicPr>
                      <p:cNvPr id="0" name="图片 3075"/>
                      <p:cNvPicPr/>
                      <p:nvPr/>
                    </p:nvPicPr>
                    <p:blipFill>
                      <a:blip r:embed="rId3"/>
                      <a:stretch>
                        <a:fillRect/>
                      </a:stretch>
                    </p:blipFill>
                    <p:spPr>
                      <a:xfrm>
                        <a:off x="2954655" y="3437890"/>
                        <a:ext cx="3412490" cy="643890"/>
                      </a:xfrm>
                      <a:prstGeom prst="rect">
                        <a:avLst/>
                      </a:prstGeom>
                      <a:noFill/>
                      <a:ln w="38100">
                        <a:noFill/>
                        <a:miter/>
                      </a:ln>
                    </p:spPr>
                  </p:pic>
                </p:oleObj>
              </mc:Fallback>
            </mc:AlternateContent>
          </a:graphicData>
        </a:graphic>
      </p:graphicFrame>
      <p:graphicFrame>
        <p:nvGraphicFramePr>
          <p:cNvPr id="7" name="对象 -2147482353"/>
          <p:cNvGraphicFramePr>
            <a:graphicFrameLocks noChangeAspect="1"/>
          </p:cNvGraphicFramePr>
          <p:nvPr/>
        </p:nvGraphicFramePr>
        <p:xfrm>
          <a:off x="6801485" y="3469005"/>
          <a:ext cx="1206500" cy="629285"/>
        </p:xfrm>
        <a:graphic>
          <a:graphicData uri="http://schemas.openxmlformats.org/presentationml/2006/ole">
            <mc:AlternateContent xmlns:mc="http://schemas.openxmlformats.org/markup-compatibility/2006">
              <mc:Choice xmlns:v="urn:schemas-microsoft-com:vml" Requires="v">
                <p:oleObj spid="_x0000_s8" name="" r:id="rId4" imgW="533400" imgH="279400" progId="Equation.DSMT4">
                  <p:embed/>
                </p:oleObj>
              </mc:Choice>
              <mc:Fallback>
                <p:oleObj name="" r:id="rId4" imgW="533400" imgH="279400" progId="Equation.DSMT4">
                  <p:embed/>
                  <p:pic>
                    <p:nvPicPr>
                      <p:cNvPr id="0" name="图片 5"/>
                      <p:cNvPicPr/>
                      <p:nvPr/>
                    </p:nvPicPr>
                    <p:blipFill>
                      <a:blip r:embed="rId5"/>
                      <a:stretch>
                        <a:fillRect/>
                      </a:stretch>
                    </p:blipFill>
                    <p:spPr>
                      <a:xfrm>
                        <a:off x="6801485" y="3469005"/>
                        <a:ext cx="1206500" cy="629285"/>
                      </a:xfrm>
                      <a:prstGeom prst="rect">
                        <a:avLst/>
                      </a:prstGeom>
                      <a:noFill/>
                      <a:ln w="38100">
                        <a:noFill/>
                        <a:miter/>
                      </a:ln>
                    </p:spPr>
                  </p:pic>
                </p:oleObj>
              </mc:Fallback>
            </mc:AlternateContent>
          </a:graphicData>
        </a:graphic>
      </p:graphicFrame>
      <p:sp>
        <p:nvSpPr>
          <p:cNvPr id="9" name="文本框 8"/>
          <p:cNvSpPr txBox="1"/>
          <p:nvPr/>
        </p:nvSpPr>
        <p:spPr>
          <a:xfrm>
            <a:off x="170180" y="4008755"/>
            <a:ext cx="2497455" cy="521970"/>
          </a:xfrm>
          <a:prstGeom prst="rect">
            <a:avLst/>
          </a:prstGeom>
          <a:noFill/>
          <a:ln w="9525">
            <a:noFill/>
          </a:ln>
        </p:spPr>
        <p:txBody>
          <a:bodyPr wrap="square">
            <a:spAutoFit/>
          </a:bodyPr>
          <a:p>
            <a:pPr indent="266700"/>
            <a:r>
              <a:rPr lang="zh-CN" altLang="en-US" sz="2800" b="1">
                <a:latin typeface="宋体" panose="02010600030101010101" pitchFamily="2" charset="-122"/>
                <a:ea typeface="宋体" panose="02010600030101010101" pitchFamily="2" charset="-122"/>
                <a:cs typeface="宋体" panose="02010600030101010101" pitchFamily="2" charset="-122"/>
              </a:rPr>
              <a:t>电流源作用：</a:t>
            </a:r>
            <a:endParaRPr lang="zh-CN" altLang="en-US" sz="2800" b="1"/>
          </a:p>
        </p:txBody>
      </p:sp>
      <p:sp>
        <p:nvSpPr>
          <p:cNvPr id="10" name="文本框 9"/>
          <p:cNvSpPr txBox="1"/>
          <p:nvPr/>
        </p:nvSpPr>
        <p:spPr>
          <a:xfrm>
            <a:off x="457200" y="4530725"/>
            <a:ext cx="1978025" cy="521970"/>
          </a:xfrm>
          <a:prstGeom prst="rect">
            <a:avLst/>
          </a:prstGeom>
          <a:noFill/>
          <a:ln w="9525">
            <a:noFill/>
          </a:ln>
        </p:spPr>
        <p:txBody>
          <a:bodyPr wrap="square">
            <a:spAutoFit/>
          </a:bodyPr>
          <a:p>
            <a:pPr indent="0"/>
            <a:r>
              <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rPr>
              <a:t>对大回路：</a:t>
            </a:r>
            <a:endParaRPr lang="zh-CN" altLang="en-US" sz="2800" b="1">
              <a:solidFill>
                <a:srgbClr val="353ABC"/>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1" name="对象 -2147482352"/>
          <p:cNvGraphicFramePr>
            <a:graphicFrameLocks noChangeAspect="1"/>
          </p:cNvGraphicFramePr>
          <p:nvPr/>
        </p:nvGraphicFramePr>
        <p:xfrm>
          <a:off x="2590800" y="4455795"/>
          <a:ext cx="3776345" cy="616585"/>
        </p:xfrm>
        <a:graphic>
          <a:graphicData uri="http://schemas.openxmlformats.org/presentationml/2006/ole">
            <mc:AlternateContent xmlns:mc="http://schemas.openxmlformats.org/markup-compatibility/2006">
              <mc:Choice xmlns:v="urn:schemas-microsoft-com:vml" Requires="v">
                <p:oleObj spid="_x0000_s12" name="" r:id="rId6" imgW="1701800" imgH="279400" progId="Equation.DSMT4">
                  <p:embed/>
                </p:oleObj>
              </mc:Choice>
              <mc:Fallback>
                <p:oleObj name="" r:id="rId6" imgW="1701800" imgH="279400" progId="Equation.DSMT4">
                  <p:embed/>
                  <p:pic>
                    <p:nvPicPr>
                      <p:cNvPr id="0" name="图片 8"/>
                      <p:cNvPicPr/>
                      <p:nvPr/>
                    </p:nvPicPr>
                    <p:blipFill>
                      <a:blip r:embed="rId7"/>
                      <a:stretch>
                        <a:fillRect/>
                      </a:stretch>
                    </p:blipFill>
                    <p:spPr>
                      <a:xfrm>
                        <a:off x="2590800" y="4455795"/>
                        <a:ext cx="3776345" cy="616585"/>
                      </a:xfrm>
                      <a:prstGeom prst="rect">
                        <a:avLst/>
                      </a:prstGeom>
                      <a:noFill/>
                      <a:ln w="38100">
                        <a:noFill/>
                        <a:miter/>
                      </a:ln>
                    </p:spPr>
                  </p:pic>
                </p:oleObj>
              </mc:Fallback>
            </mc:AlternateContent>
          </a:graphicData>
        </a:graphic>
      </p:graphicFrame>
      <p:graphicFrame>
        <p:nvGraphicFramePr>
          <p:cNvPr id="13" name="对象 -2147482351"/>
          <p:cNvGraphicFramePr>
            <a:graphicFrameLocks noChangeAspect="1"/>
          </p:cNvGraphicFramePr>
          <p:nvPr/>
        </p:nvGraphicFramePr>
        <p:xfrm>
          <a:off x="6799580" y="4499610"/>
          <a:ext cx="1208405" cy="528320"/>
        </p:xfrm>
        <a:graphic>
          <a:graphicData uri="http://schemas.openxmlformats.org/presentationml/2006/ole">
            <mc:AlternateContent xmlns:mc="http://schemas.openxmlformats.org/markup-compatibility/2006">
              <mc:Choice xmlns:v="urn:schemas-microsoft-com:vml" Requires="v">
                <p:oleObj spid="_x0000_s14" name="" r:id="rId8" imgW="634365" imgH="279400" progId="Equation.DSMT4">
                  <p:embed/>
                </p:oleObj>
              </mc:Choice>
              <mc:Fallback>
                <p:oleObj name="" r:id="rId8" imgW="634365" imgH="279400" progId="Equation.DSMT4">
                  <p:embed/>
                  <p:pic>
                    <p:nvPicPr>
                      <p:cNvPr id="0" name="图片 9"/>
                      <p:cNvPicPr/>
                      <p:nvPr/>
                    </p:nvPicPr>
                    <p:blipFill>
                      <a:blip r:embed="rId9"/>
                      <a:stretch>
                        <a:fillRect/>
                      </a:stretch>
                    </p:blipFill>
                    <p:spPr>
                      <a:xfrm>
                        <a:off x="6799580" y="4499610"/>
                        <a:ext cx="1208405" cy="528320"/>
                      </a:xfrm>
                      <a:prstGeom prst="rect">
                        <a:avLst/>
                      </a:prstGeom>
                      <a:noFill/>
                      <a:ln w="38100">
                        <a:noFill/>
                        <a:miter/>
                      </a:ln>
                    </p:spPr>
                  </p:pic>
                </p:oleObj>
              </mc:Fallback>
            </mc:AlternateContent>
          </a:graphicData>
        </a:graphic>
      </p:graphicFrame>
      <p:sp>
        <p:nvSpPr>
          <p:cNvPr id="15" name="文本框 14"/>
          <p:cNvSpPr txBox="1"/>
          <p:nvPr/>
        </p:nvSpPr>
        <p:spPr>
          <a:xfrm>
            <a:off x="571500" y="5386705"/>
            <a:ext cx="1143000"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所以</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6" name="对象 -2147482350"/>
          <p:cNvGraphicFramePr>
            <a:graphicFrameLocks noChangeAspect="1"/>
          </p:cNvGraphicFramePr>
          <p:nvPr/>
        </p:nvGraphicFramePr>
        <p:xfrm>
          <a:off x="2673985" y="5292725"/>
          <a:ext cx="3514725" cy="614045"/>
        </p:xfrm>
        <a:graphic>
          <a:graphicData uri="http://schemas.openxmlformats.org/presentationml/2006/ole">
            <mc:AlternateContent xmlns:mc="http://schemas.openxmlformats.org/markup-compatibility/2006">
              <mc:Choice xmlns:v="urn:schemas-microsoft-com:vml" Requires="v">
                <p:oleObj spid="_x0000_s17" name="" r:id="rId10" imgW="1587500" imgH="279400" progId="Equation.DSMT4">
                  <p:embed/>
                </p:oleObj>
              </mc:Choice>
              <mc:Fallback>
                <p:oleObj name="" r:id="rId10" imgW="1587500" imgH="279400" progId="Equation.DSMT4">
                  <p:embed/>
                  <p:pic>
                    <p:nvPicPr>
                      <p:cNvPr id="0" name="图片 11"/>
                      <p:cNvPicPr/>
                      <p:nvPr/>
                    </p:nvPicPr>
                    <p:blipFill>
                      <a:blip r:embed="rId11"/>
                      <a:stretch>
                        <a:fillRect/>
                      </a:stretch>
                    </p:blipFill>
                    <p:spPr>
                      <a:xfrm>
                        <a:off x="2673985" y="5292725"/>
                        <a:ext cx="3514725" cy="61404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8" name="文本框 107"/>
          <p:cNvSpPr txBox="1"/>
          <p:nvPr/>
        </p:nvSpPr>
        <p:spPr>
          <a:xfrm>
            <a:off x="334645" y="857250"/>
            <a:ext cx="8352790" cy="953135"/>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en-US" altLang="zh-CN" sz="2800" b="1">
                <a:solidFill>
                  <a:srgbClr val="C00000"/>
                </a:solidFill>
                <a:latin typeface="Times New Roman" panose="02020603050405020304" pitchFamily="18" charset="0"/>
                <a:cs typeface="Times New Roman" panose="02020603050405020304" pitchFamily="18" charset="0"/>
              </a:rPr>
              <a:t>6</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 如图所示电路，利用戴维南定理分析含受控源的电路，求电压</a:t>
            </a:r>
            <a:r>
              <a:rPr lang="en-US" altLang="zh-CN" sz="2800" b="1" i="1">
                <a:solidFill>
                  <a:srgbClr val="C00000"/>
                </a:solidFill>
                <a:latin typeface="Times New Roman" panose="02020603050405020304" pitchFamily="18" charset="0"/>
                <a:cs typeface="Times New Roman" panose="02020603050405020304" pitchFamily="18" charset="0"/>
              </a:rPr>
              <a:t>U</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 name="对象 -2147482349"/>
          <p:cNvGraphicFramePr>
            <a:graphicFrameLocks noChangeAspect="1"/>
          </p:cNvGraphicFramePr>
          <p:nvPr/>
        </p:nvGraphicFramePr>
        <p:xfrm>
          <a:off x="577215" y="1810385"/>
          <a:ext cx="1227455" cy="525780"/>
        </p:xfrm>
        <a:graphic>
          <a:graphicData uri="http://schemas.openxmlformats.org/presentationml/2006/ole">
            <mc:AlternateContent xmlns:mc="http://schemas.openxmlformats.org/markup-compatibility/2006">
              <mc:Choice xmlns:v="urn:schemas-microsoft-com:vml" Requires="v">
                <p:oleObj spid="_x0000_s3076" name="" r:id="rId1" imgW="533400" imgH="228600" progId="Equation.DSMT4">
                  <p:embed/>
                </p:oleObj>
              </mc:Choice>
              <mc:Fallback>
                <p:oleObj name="" r:id="rId1" imgW="533400" imgH="228600" progId="Equation.DSMT4">
                  <p:embed/>
                  <p:pic>
                    <p:nvPicPr>
                      <p:cNvPr id="0" name="图片 3075"/>
                      <p:cNvPicPr/>
                      <p:nvPr/>
                    </p:nvPicPr>
                    <p:blipFill>
                      <a:blip r:embed="rId2"/>
                      <a:stretch>
                        <a:fillRect/>
                      </a:stretch>
                    </p:blipFill>
                    <p:spPr>
                      <a:xfrm>
                        <a:off x="577215" y="1810385"/>
                        <a:ext cx="1227455" cy="525780"/>
                      </a:xfrm>
                      <a:prstGeom prst="rect">
                        <a:avLst/>
                      </a:prstGeom>
                      <a:noFill/>
                      <a:ln w="38100">
                        <a:noFill/>
                        <a:miter/>
                      </a:ln>
                    </p:spPr>
                  </p:pic>
                </p:oleObj>
              </mc:Fallback>
            </mc:AlternateContent>
          </a:graphicData>
        </a:graphic>
      </p:graphicFrame>
      <p:graphicFrame>
        <p:nvGraphicFramePr>
          <p:cNvPr id="5" name="对象 -2147482348"/>
          <p:cNvGraphicFramePr>
            <a:graphicFrameLocks noChangeAspect="1"/>
          </p:cNvGraphicFramePr>
          <p:nvPr/>
        </p:nvGraphicFramePr>
        <p:xfrm>
          <a:off x="2033905" y="1825625"/>
          <a:ext cx="1200785" cy="506730"/>
        </p:xfrm>
        <a:graphic>
          <a:graphicData uri="http://schemas.openxmlformats.org/presentationml/2006/ole">
            <mc:AlternateContent xmlns:mc="http://schemas.openxmlformats.org/markup-compatibility/2006">
              <mc:Choice xmlns:v="urn:schemas-microsoft-com:vml" Requires="v">
                <p:oleObj spid="_x0000_s9" name="" r:id="rId3" imgW="545465" imgH="228600" progId="Equation.DSMT4">
                  <p:embed/>
                </p:oleObj>
              </mc:Choice>
              <mc:Fallback>
                <p:oleObj name="" r:id="rId3" imgW="545465" imgH="228600" progId="Equation.DSMT4">
                  <p:embed/>
                  <p:pic>
                    <p:nvPicPr>
                      <p:cNvPr id="0" name="图片 8"/>
                      <p:cNvPicPr/>
                      <p:nvPr/>
                    </p:nvPicPr>
                    <p:blipFill>
                      <a:blip r:embed="rId4"/>
                      <a:stretch>
                        <a:fillRect/>
                      </a:stretch>
                    </p:blipFill>
                    <p:spPr>
                      <a:xfrm>
                        <a:off x="2033905" y="1825625"/>
                        <a:ext cx="1200785" cy="506730"/>
                      </a:xfrm>
                      <a:prstGeom prst="rect">
                        <a:avLst/>
                      </a:prstGeom>
                      <a:noFill/>
                      <a:ln w="38100">
                        <a:noFill/>
                        <a:miter/>
                      </a:ln>
                    </p:spPr>
                  </p:pic>
                </p:oleObj>
              </mc:Fallback>
            </mc:AlternateContent>
          </a:graphicData>
        </a:graphic>
      </p:graphicFrame>
      <p:graphicFrame>
        <p:nvGraphicFramePr>
          <p:cNvPr id="6" name="对象 -2147482347"/>
          <p:cNvGraphicFramePr>
            <a:graphicFrameLocks noChangeAspect="1"/>
          </p:cNvGraphicFramePr>
          <p:nvPr/>
        </p:nvGraphicFramePr>
        <p:xfrm>
          <a:off x="3314065" y="1825625"/>
          <a:ext cx="1365885" cy="512445"/>
        </p:xfrm>
        <a:graphic>
          <a:graphicData uri="http://schemas.openxmlformats.org/presentationml/2006/ole">
            <mc:AlternateContent xmlns:mc="http://schemas.openxmlformats.org/markup-compatibility/2006">
              <mc:Choice xmlns:v="urn:schemas-microsoft-com:vml" Requires="v">
                <p:oleObj spid="_x0000_s10" name="" r:id="rId5" imgW="609600" imgH="228600" progId="Equation.DSMT4">
                  <p:embed/>
                </p:oleObj>
              </mc:Choice>
              <mc:Fallback>
                <p:oleObj name="" r:id="rId5" imgW="609600" imgH="228600" progId="Equation.DSMT4">
                  <p:embed/>
                  <p:pic>
                    <p:nvPicPr>
                      <p:cNvPr id="0" name="图片 9"/>
                      <p:cNvPicPr/>
                      <p:nvPr/>
                    </p:nvPicPr>
                    <p:blipFill>
                      <a:blip r:embed="rId6"/>
                      <a:stretch>
                        <a:fillRect/>
                      </a:stretch>
                    </p:blipFill>
                    <p:spPr>
                      <a:xfrm>
                        <a:off x="3314065" y="1825625"/>
                        <a:ext cx="1365885" cy="512445"/>
                      </a:xfrm>
                      <a:prstGeom prst="rect">
                        <a:avLst/>
                      </a:prstGeom>
                      <a:noFill/>
                      <a:ln w="38100">
                        <a:noFill/>
                        <a:miter/>
                      </a:ln>
                    </p:spPr>
                  </p:pic>
                </p:oleObj>
              </mc:Fallback>
            </mc:AlternateContent>
          </a:graphicData>
        </a:graphic>
      </p:graphicFrame>
      <p:graphicFrame>
        <p:nvGraphicFramePr>
          <p:cNvPr id="7" name="对象 -2147482346"/>
          <p:cNvGraphicFramePr>
            <a:graphicFrameLocks noChangeAspect="1"/>
          </p:cNvGraphicFramePr>
          <p:nvPr/>
        </p:nvGraphicFramePr>
        <p:xfrm>
          <a:off x="4779645" y="1826260"/>
          <a:ext cx="1424940" cy="534670"/>
        </p:xfrm>
        <a:graphic>
          <a:graphicData uri="http://schemas.openxmlformats.org/presentationml/2006/ole">
            <mc:AlternateContent xmlns:mc="http://schemas.openxmlformats.org/markup-compatibility/2006">
              <mc:Choice xmlns:v="urn:schemas-microsoft-com:vml" Requires="v">
                <p:oleObj spid="_x0000_s11" name="" r:id="rId7" imgW="609600" imgH="228600" progId="Equation.DSMT4">
                  <p:embed/>
                </p:oleObj>
              </mc:Choice>
              <mc:Fallback>
                <p:oleObj name="" r:id="rId7" imgW="609600" imgH="228600" progId="Equation.DSMT4">
                  <p:embed/>
                  <p:pic>
                    <p:nvPicPr>
                      <p:cNvPr id="0" name="图片 10"/>
                      <p:cNvPicPr/>
                      <p:nvPr/>
                    </p:nvPicPr>
                    <p:blipFill>
                      <a:blip r:embed="rId8"/>
                      <a:stretch>
                        <a:fillRect/>
                      </a:stretch>
                    </p:blipFill>
                    <p:spPr>
                      <a:xfrm>
                        <a:off x="4779645" y="1826260"/>
                        <a:ext cx="1424940" cy="534670"/>
                      </a:xfrm>
                      <a:prstGeom prst="rect">
                        <a:avLst/>
                      </a:prstGeom>
                      <a:noFill/>
                      <a:ln w="38100">
                        <a:noFill/>
                        <a:miter/>
                      </a:ln>
                    </p:spPr>
                  </p:pic>
                </p:oleObj>
              </mc:Fallback>
            </mc:AlternateContent>
          </a:graphicData>
        </a:graphic>
      </p:graphicFrame>
      <p:pic>
        <p:nvPicPr>
          <p:cNvPr id="8" name="图片 -2147482101" descr="2t10t6"/>
          <p:cNvPicPr>
            <a:picLocks noChangeAspect="1"/>
          </p:cNvPicPr>
          <p:nvPr/>
        </p:nvPicPr>
        <p:blipFill>
          <a:blip r:embed="rId9"/>
          <a:srcRect l="6840" r="55603" b="59443"/>
          <a:stretch>
            <a:fillRect/>
          </a:stretch>
        </p:blipFill>
        <p:spPr>
          <a:xfrm>
            <a:off x="4972685" y="2235835"/>
            <a:ext cx="4064000" cy="2138680"/>
          </a:xfrm>
          <a:prstGeom prst="rect">
            <a:avLst/>
          </a:prstGeom>
          <a:noFill/>
          <a:ln w="9525">
            <a:noFill/>
          </a:ln>
        </p:spPr>
      </p:pic>
      <p:sp>
        <p:nvSpPr>
          <p:cNvPr id="12" name="文本框 11"/>
          <p:cNvSpPr txBox="1"/>
          <p:nvPr/>
        </p:nvSpPr>
        <p:spPr>
          <a:xfrm>
            <a:off x="209550" y="2360930"/>
            <a:ext cx="1073785" cy="521970"/>
          </a:xfrm>
          <a:prstGeom prst="rect">
            <a:avLst/>
          </a:prstGeom>
          <a:noFill/>
          <a:ln w="9525">
            <a:noFill/>
          </a:ln>
        </p:spPr>
        <p:txBody>
          <a:bodyPr wrap="square">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【解】</a:t>
            </a:r>
            <a:endPar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334645" y="2882900"/>
            <a:ext cx="4521200" cy="521970"/>
          </a:xfrm>
          <a:prstGeom prst="rect">
            <a:avLst/>
          </a:prstGeom>
          <a:noFill/>
          <a:ln w="9525">
            <a:noFill/>
          </a:ln>
        </p:spPr>
        <p:txBody>
          <a:bodyPr wrap="square">
            <a:spAutoFit/>
          </a:bodyPr>
          <a:p>
            <a:pPr indent="0"/>
            <a:r>
              <a:rPr lang="en-US" altLang="zh-CN" sz="2800" b="1">
                <a:solidFill>
                  <a:srgbClr val="000000"/>
                </a:solidFill>
                <a:latin typeface="Times New Roman" panose="02020603050405020304" pitchFamily="18" charset="0"/>
                <a:cs typeface="Times New Roman" panose="02020603050405020304" pitchFamily="18" charset="0"/>
              </a:rPr>
              <a:t>1. </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求</a:t>
            </a:r>
            <a:r>
              <a:rPr lang="en-US" altLang="zh-CN" sz="2800" b="1" i="1">
                <a:solidFill>
                  <a:srgbClr val="000000"/>
                </a:solidFill>
                <a:latin typeface="Times New Roman" panose="02020603050405020304" pitchFamily="18" charset="0"/>
                <a:cs typeface="Times New Roman" panose="02020603050405020304" pitchFamily="18" charset="0"/>
              </a:rPr>
              <a:t>U</a:t>
            </a:r>
            <a:r>
              <a:rPr lang="en-US" altLang="zh-CN" sz="2800" b="1" baseline="-25000">
                <a:solidFill>
                  <a:srgbClr val="000000"/>
                </a:solidFill>
                <a:latin typeface="Times New Roman" panose="02020603050405020304" pitchFamily="18" charset="0"/>
                <a:cs typeface="Times New Roman" panose="02020603050405020304" pitchFamily="18" charset="0"/>
              </a:rPr>
              <a:t>0</a:t>
            </a:r>
            <a:endParaRPr lang="zh-CN" altLang="en-US" sz="2800" b="1"/>
          </a:p>
        </p:txBody>
      </p:sp>
      <p:pic>
        <p:nvPicPr>
          <p:cNvPr id="14" name="图片 -2147482101" descr="2t10t6"/>
          <p:cNvPicPr>
            <a:picLocks noChangeAspect="1"/>
          </p:cNvPicPr>
          <p:nvPr/>
        </p:nvPicPr>
        <p:blipFill>
          <a:blip r:embed="rId9"/>
          <a:srcRect l="54232" r="5423" b="58716"/>
          <a:stretch>
            <a:fillRect/>
          </a:stretch>
        </p:blipFill>
        <p:spPr>
          <a:xfrm>
            <a:off x="4477385" y="4447540"/>
            <a:ext cx="4559300" cy="2273935"/>
          </a:xfrm>
          <a:prstGeom prst="rect">
            <a:avLst/>
          </a:prstGeom>
          <a:noFill/>
          <a:ln w="9525">
            <a:noFill/>
          </a:ln>
        </p:spPr>
      </p:pic>
      <p:graphicFrame>
        <p:nvGraphicFramePr>
          <p:cNvPr id="15" name="对象 -2147482345"/>
          <p:cNvGraphicFramePr>
            <a:graphicFrameLocks noChangeAspect="1"/>
          </p:cNvGraphicFramePr>
          <p:nvPr/>
        </p:nvGraphicFramePr>
        <p:xfrm>
          <a:off x="1889125" y="3620135"/>
          <a:ext cx="1919605" cy="796925"/>
        </p:xfrm>
        <a:graphic>
          <a:graphicData uri="http://schemas.openxmlformats.org/presentationml/2006/ole">
            <mc:AlternateContent xmlns:mc="http://schemas.openxmlformats.org/markup-compatibility/2006">
              <mc:Choice xmlns:v="urn:schemas-microsoft-com:vml" Requires="v">
                <p:oleObj spid="_x0000_s16" name="" r:id="rId10" imgW="952500" imgH="393700" progId="Equation.DSMT4">
                  <p:embed/>
                </p:oleObj>
              </mc:Choice>
              <mc:Fallback>
                <p:oleObj name="" r:id="rId10" imgW="952500" imgH="393700" progId="Equation.DSMT4">
                  <p:embed/>
                  <p:pic>
                    <p:nvPicPr>
                      <p:cNvPr id="0" name="图片 14"/>
                      <p:cNvPicPr/>
                      <p:nvPr/>
                    </p:nvPicPr>
                    <p:blipFill>
                      <a:blip r:embed="rId11"/>
                      <a:stretch>
                        <a:fillRect/>
                      </a:stretch>
                    </p:blipFill>
                    <p:spPr>
                      <a:xfrm>
                        <a:off x="1889125" y="3620135"/>
                        <a:ext cx="1919605" cy="796925"/>
                      </a:xfrm>
                      <a:prstGeom prst="rect">
                        <a:avLst/>
                      </a:prstGeom>
                      <a:noFill/>
                      <a:ln w="38100">
                        <a:noFill/>
                        <a:miter/>
                      </a:ln>
                    </p:spPr>
                  </p:pic>
                </p:oleObj>
              </mc:Fallback>
            </mc:AlternateContent>
          </a:graphicData>
        </a:graphic>
      </p:graphicFrame>
      <p:graphicFrame>
        <p:nvGraphicFramePr>
          <p:cNvPr id="17" name="对象 -2147482344"/>
          <p:cNvGraphicFramePr>
            <a:graphicFrameLocks noChangeAspect="1"/>
          </p:cNvGraphicFramePr>
          <p:nvPr/>
        </p:nvGraphicFramePr>
        <p:xfrm>
          <a:off x="2045335" y="4589780"/>
          <a:ext cx="1606550" cy="589915"/>
        </p:xfrm>
        <a:graphic>
          <a:graphicData uri="http://schemas.openxmlformats.org/presentationml/2006/ole">
            <mc:AlternateContent xmlns:mc="http://schemas.openxmlformats.org/markup-compatibility/2006">
              <mc:Choice xmlns:v="urn:schemas-microsoft-com:vml" Requires="v">
                <p:oleObj spid="_x0000_s18" name="" r:id="rId12" imgW="622300" imgH="228600" progId="Equation.DSMT4">
                  <p:embed/>
                </p:oleObj>
              </mc:Choice>
              <mc:Fallback>
                <p:oleObj name="" r:id="rId12" imgW="622300" imgH="228600" progId="Equation.DSMT4">
                  <p:embed/>
                  <p:pic>
                    <p:nvPicPr>
                      <p:cNvPr id="0" name="图片 15"/>
                      <p:cNvPicPr/>
                      <p:nvPr/>
                    </p:nvPicPr>
                    <p:blipFill>
                      <a:blip r:embed="rId13"/>
                      <a:stretch>
                        <a:fillRect/>
                      </a:stretch>
                    </p:blipFill>
                    <p:spPr>
                      <a:xfrm>
                        <a:off x="2045335" y="4589780"/>
                        <a:ext cx="1606550" cy="58991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12" name="文本框 111"/>
          <p:cNvSpPr txBox="1"/>
          <p:nvPr/>
        </p:nvSpPr>
        <p:spPr>
          <a:xfrm>
            <a:off x="321310" y="826135"/>
            <a:ext cx="2047875" cy="521970"/>
          </a:xfrm>
          <a:prstGeom prst="rect">
            <a:avLst/>
          </a:prstGeom>
          <a:noFill/>
          <a:ln w="9525">
            <a:noFill/>
          </a:ln>
        </p:spPr>
        <p:txBody>
          <a:bodyPr wrap="square">
            <a:spAutoFit/>
          </a:bodyPr>
          <a:p>
            <a:pPr indent="666750"/>
            <a:r>
              <a:rPr lang="en-US" altLang="zh-CN" sz="2800" b="1">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求</a:t>
            </a:r>
            <a:r>
              <a:rPr lang="en-US" altLang="zh-CN" sz="2800" b="1" i="1">
                <a:solidFill>
                  <a:srgbClr val="000000"/>
                </a:solidFill>
                <a:latin typeface="Times New Roman" panose="02020603050405020304" pitchFamily="18" charset="0"/>
                <a:cs typeface="Times New Roman" panose="02020603050405020304" pitchFamily="18" charset="0"/>
              </a:rPr>
              <a:t>R</a:t>
            </a:r>
            <a:r>
              <a:rPr lang="en-US" altLang="zh-CN" sz="2800" b="1" baseline="-25000">
                <a:solidFill>
                  <a:srgbClr val="000000"/>
                </a:solidFill>
                <a:latin typeface="Times New Roman" panose="02020603050405020304" pitchFamily="18" charset="0"/>
                <a:cs typeface="Times New Roman" panose="02020603050405020304" pitchFamily="18" charset="0"/>
              </a:rPr>
              <a:t>0</a:t>
            </a:r>
            <a:endParaRPr lang="zh-CN" altLang="en-US" sz="2800" b="1"/>
          </a:p>
        </p:txBody>
      </p:sp>
      <p:sp>
        <p:nvSpPr>
          <p:cNvPr id="5" name="文本框 4"/>
          <p:cNvSpPr txBox="1"/>
          <p:nvPr/>
        </p:nvSpPr>
        <p:spPr>
          <a:xfrm>
            <a:off x="457200" y="1348105"/>
            <a:ext cx="8376285" cy="1814830"/>
          </a:xfrm>
          <a:prstGeom prst="rect">
            <a:avLst/>
          </a:prstGeom>
          <a:noFill/>
          <a:ln w="9525">
            <a:noFill/>
          </a:ln>
        </p:spPr>
        <p:txBody>
          <a:bodyPr wrap="square">
            <a:spAutoFit/>
          </a:bodyPr>
          <a:p>
            <a:pPr indent="0"/>
            <a:r>
              <a:rPr lang="zh-CN" altLang="en-US" sz="2800" b="1">
                <a:solidFill>
                  <a:srgbClr val="000000"/>
                </a:solidFill>
                <a:effectLst/>
                <a:latin typeface="宋体" panose="02010600030101010101" pitchFamily="2" charset="-122"/>
                <a:ea typeface="宋体" panose="02010600030101010101" pitchFamily="2" charset="-122"/>
                <a:cs typeface="宋体" panose="02010600030101010101" pitchFamily="2" charset="-122"/>
              </a:rPr>
              <a:t>方法一：外加电压法。如图所示用外加电压法：把</a:t>
            </a:r>
            <a:r>
              <a:rPr lang="en-US" altLang="zh-CN" sz="2800" b="1">
                <a:solidFill>
                  <a:srgbClr val="000000"/>
                </a:solidFill>
                <a:effectLst/>
                <a:latin typeface="Times New Roman" panose="02020603050405020304" pitchFamily="18" charset="0"/>
                <a:cs typeface="Times New Roman" panose="02020603050405020304" pitchFamily="18" charset="0"/>
              </a:rPr>
              <a:t>8V</a:t>
            </a:r>
            <a:r>
              <a:rPr lang="zh-CN" altLang="en-US" sz="2800" b="1">
                <a:solidFill>
                  <a:srgbClr val="000000"/>
                </a:solidFill>
                <a:effectLst/>
                <a:latin typeface="宋体" panose="02010600030101010101" pitchFamily="2" charset="-122"/>
                <a:ea typeface="宋体" panose="02010600030101010101" pitchFamily="2" charset="-122"/>
                <a:cs typeface="宋体" panose="02010600030101010101" pitchFamily="2" charset="-122"/>
              </a:rPr>
              <a:t>电压源短路，</a:t>
            </a:r>
            <a:r>
              <a:rPr lang="en-US" altLang="zh-CN" sz="2800" b="1" i="1">
                <a:solidFill>
                  <a:srgbClr val="000000"/>
                </a:solidFill>
                <a:effectLst/>
                <a:latin typeface="Times New Roman" panose="02020603050405020304" pitchFamily="18" charset="0"/>
                <a:cs typeface="Times New Roman" panose="02020603050405020304" pitchFamily="18" charset="0"/>
              </a:rPr>
              <a:t>R</a:t>
            </a:r>
            <a:r>
              <a:rPr lang="en-US" altLang="zh-CN" sz="2800" b="1" baseline="-25000">
                <a:solidFill>
                  <a:srgbClr val="000000"/>
                </a:solidFill>
                <a:effectLst/>
                <a:latin typeface="Times New Roman" panose="02020603050405020304" pitchFamily="18" charset="0"/>
                <a:cs typeface="Times New Roman" panose="02020603050405020304" pitchFamily="18" charset="0"/>
              </a:rPr>
              <a:t>3</a:t>
            </a:r>
            <a:r>
              <a:rPr lang="zh-CN" altLang="en-US" sz="2800" b="1">
                <a:solidFill>
                  <a:srgbClr val="000000"/>
                </a:solidFill>
                <a:effectLst/>
                <a:latin typeface="宋体" panose="02010600030101010101" pitchFamily="2" charset="-122"/>
                <a:ea typeface="宋体" panose="02010600030101010101" pitchFamily="2" charset="-122"/>
                <a:cs typeface="宋体" panose="02010600030101010101" pitchFamily="2" charset="-122"/>
              </a:rPr>
              <a:t>电阻拿走，</a:t>
            </a:r>
            <a:r>
              <a:rPr lang="en-US" altLang="zh-CN" sz="2800" b="1">
                <a:solidFill>
                  <a:srgbClr val="000000"/>
                </a:solidFill>
                <a:effectLst/>
                <a:latin typeface="Times New Roman" panose="02020603050405020304" pitchFamily="18" charset="0"/>
                <a:cs typeface="Times New Roman" panose="02020603050405020304" pitchFamily="18" charset="0"/>
              </a:rPr>
              <a:t>ab</a:t>
            </a:r>
            <a:r>
              <a:rPr lang="zh-CN" altLang="en-US" sz="2800" b="1">
                <a:solidFill>
                  <a:srgbClr val="000000"/>
                </a:solidFill>
                <a:effectLst/>
                <a:latin typeface="宋体" panose="02010600030101010101" pitchFamily="2" charset="-122"/>
                <a:ea typeface="宋体" panose="02010600030101010101" pitchFamily="2" charset="-122"/>
                <a:cs typeface="宋体" panose="02010600030101010101" pitchFamily="2" charset="-122"/>
              </a:rPr>
              <a:t>两端加电压</a:t>
            </a:r>
            <a:r>
              <a:rPr lang="en-US" altLang="zh-CN" sz="2800" b="1" i="1">
                <a:solidFill>
                  <a:srgbClr val="000000"/>
                </a:solidFill>
                <a:effectLst/>
                <a:latin typeface="Times New Roman" panose="02020603050405020304" pitchFamily="18" charset="0"/>
                <a:cs typeface="Times New Roman" panose="02020603050405020304" pitchFamily="18" charset="0"/>
              </a:rPr>
              <a:t>U</a:t>
            </a:r>
            <a:r>
              <a:rPr lang="zh-CN" altLang="en-US" sz="2800" b="1">
                <a:solidFill>
                  <a:srgbClr val="000000"/>
                </a:solidFill>
                <a:effectLst/>
                <a:latin typeface="宋体" panose="02010600030101010101" pitchFamily="2" charset="-122"/>
                <a:ea typeface="宋体" panose="02010600030101010101" pitchFamily="2" charset="-122"/>
                <a:cs typeface="宋体" panose="02010600030101010101" pitchFamily="2" charset="-122"/>
              </a:rPr>
              <a:t>，产生电流</a:t>
            </a:r>
            <a:r>
              <a:rPr lang="en-US" altLang="zh-CN" sz="2800" b="1" i="1">
                <a:solidFill>
                  <a:srgbClr val="000000"/>
                </a:solidFill>
                <a:effectLst/>
                <a:latin typeface="Times New Roman" panose="02020603050405020304" pitchFamily="18" charset="0"/>
                <a:cs typeface="Times New Roman" panose="02020603050405020304" pitchFamily="18" charset="0"/>
              </a:rPr>
              <a:t>I</a:t>
            </a:r>
            <a:r>
              <a:rPr lang="zh-CN" altLang="en-US" sz="2800" b="1">
                <a:solidFill>
                  <a:srgbClr val="000000"/>
                </a:solidFill>
                <a:effectLst/>
                <a:latin typeface="宋体" panose="02010600030101010101" pitchFamily="2" charset="-122"/>
                <a:ea typeface="宋体" panose="02010600030101010101" pitchFamily="2" charset="-122"/>
                <a:cs typeface="宋体" panose="02010600030101010101" pitchFamily="2" charset="-122"/>
              </a:rPr>
              <a:t>，注意，控制量变为</a:t>
            </a:r>
            <a:r>
              <a:rPr lang="en-US" altLang="zh-CN" sz="2800" b="1" i="1">
                <a:solidFill>
                  <a:srgbClr val="000000"/>
                </a:solidFill>
                <a:effectLst/>
                <a:latin typeface="Times New Roman" panose="02020603050405020304" pitchFamily="18" charset="0"/>
                <a:cs typeface="Times New Roman" panose="02020603050405020304" pitchFamily="18" charset="0"/>
              </a:rPr>
              <a:t>U</a:t>
            </a:r>
            <a:r>
              <a:rPr lang="zh-CN" altLang="en-US" sz="2800" b="1">
                <a:solidFill>
                  <a:srgbClr val="000000"/>
                </a:solidFill>
                <a:effectLst/>
                <a:latin typeface="宋体" panose="02010600030101010101" pitchFamily="2" charset="-122"/>
                <a:ea typeface="宋体" panose="02010600030101010101" pitchFamily="2" charset="-122"/>
                <a:cs typeface="宋体" panose="02010600030101010101" pitchFamily="2" charset="-122"/>
              </a:rPr>
              <a:t>了，受控电流源的电流也要相应变为  ，列</a:t>
            </a:r>
            <a:r>
              <a:rPr lang="en-US" altLang="zh-CN" sz="2800" b="1" i="1">
                <a:solidFill>
                  <a:srgbClr val="000000"/>
                </a:solidFill>
                <a:effectLst/>
                <a:latin typeface="Times New Roman" panose="02020603050405020304" pitchFamily="18" charset="0"/>
                <a:cs typeface="Times New Roman" panose="02020603050405020304" pitchFamily="18" charset="0"/>
              </a:rPr>
              <a:t>U</a:t>
            </a:r>
            <a:r>
              <a:rPr lang="zh-CN" altLang="en-US" sz="2800" b="1">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000000"/>
                </a:solidFill>
                <a:effectLst/>
                <a:latin typeface="Times New Roman" panose="02020603050405020304" pitchFamily="18" charset="0"/>
                <a:cs typeface="Times New Roman" panose="02020603050405020304" pitchFamily="18" charset="0"/>
              </a:rPr>
              <a:t>I</a:t>
            </a:r>
            <a:r>
              <a:rPr lang="zh-CN" altLang="en-US" sz="2800" b="1">
                <a:solidFill>
                  <a:srgbClr val="000000"/>
                </a:solidFill>
                <a:effectLst/>
                <a:latin typeface="宋体" panose="02010600030101010101" pitchFamily="2" charset="-122"/>
                <a:ea typeface="宋体" panose="02010600030101010101" pitchFamily="2" charset="-122"/>
                <a:cs typeface="宋体" panose="02010600030101010101" pitchFamily="2" charset="-122"/>
              </a:rPr>
              <a:t>方程得：</a:t>
            </a:r>
            <a:endParaRPr lang="zh-CN" altLang="en-US" sz="2800" b="1">
              <a:effectLst/>
            </a:endParaRPr>
          </a:p>
        </p:txBody>
      </p:sp>
      <p:graphicFrame>
        <p:nvGraphicFramePr>
          <p:cNvPr id="2" name="对象 -2147482281"/>
          <p:cNvGraphicFramePr>
            <a:graphicFrameLocks noChangeAspect="1"/>
          </p:cNvGraphicFramePr>
          <p:nvPr/>
        </p:nvGraphicFramePr>
        <p:xfrm>
          <a:off x="3084195" y="2606040"/>
          <a:ext cx="359410" cy="734060"/>
        </p:xfrm>
        <a:graphic>
          <a:graphicData uri="http://schemas.openxmlformats.org/presentationml/2006/ole">
            <mc:AlternateContent xmlns:mc="http://schemas.openxmlformats.org/markup-compatibility/2006">
              <mc:Choice xmlns:v="urn:schemas-microsoft-com:vml" Requires="v">
                <p:oleObj spid="_x0000_s3076" name="" r:id="rId1" imgW="190500" imgH="393700" progId="Equation.DSMT4">
                  <p:embed/>
                </p:oleObj>
              </mc:Choice>
              <mc:Fallback>
                <p:oleObj name="" r:id="rId1" imgW="190500" imgH="393700" progId="Equation.DSMT4">
                  <p:embed/>
                  <p:pic>
                    <p:nvPicPr>
                      <p:cNvPr id="0" name="图片 3075"/>
                      <p:cNvPicPr/>
                      <p:nvPr/>
                    </p:nvPicPr>
                    <p:blipFill>
                      <a:blip r:embed="rId2"/>
                      <a:stretch>
                        <a:fillRect/>
                      </a:stretch>
                    </p:blipFill>
                    <p:spPr>
                      <a:xfrm>
                        <a:off x="3084195" y="2606040"/>
                        <a:ext cx="359410" cy="734060"/>
                      </a:xfrm>
                      <a:prstGeom prst="rect">
                        <a:avLst/>
                      </a:prstGeom>
                      <a:noFill/>
                      <a:ln w="38100">
                        <a:noFill/>
                        <a:miter/>
                      </a:ln>
                    </p:spPr>
                  </p:pic>
                </p:oleObj>
              </mc:Fallback>
            </mc:AlternateContent>
          </a:graphicData>
        </a:graphic>
      </p:graphicFrame>
      <p:graphicFrame>
        <p:nvGraphicFramePr>
          <p:cNvPr id="6" name="对象 -2147482342"/>
          <p:cNvGraphicFramePr>
            <a:graphicFrameLocks noChangeAspect="1"/>
          </p:cNvGraphicFramePr>
          <p:nvPr/>
        </p:nvGraphicFramePr>
        <p:xfrm>
          <a:off x="1185863" y="3223895"/>
          <a:ext cx="2421890" cy="874395"/>
        </p:xfrm>
        <a:graphic>
          <a:graphicData uri="http://schemas.openxmlformats.org/presentationml/2006/ole">
            <mc:AlternateContent xmlns:mc="http://schemas.openxmlformats.org/markup-compatibility/2006">
              <mc:Choice xmlns:v="urn:schemas-microsoft-com:vml" Requires="v">
                <p:oleObj spid="_x0000_s7" name="" r:id="rId3" imgW="1193800" imgH="431800" progId="Equation.DSMT4">
                  <p:embed/>
                </p:oleObj>
              </mc:Choice>
              <mc:Fallback>
                <p:oleObj name="" r:id="rId3" imgW="1193800" imgH="431800" progId="Equation.DSMT4">
                  <p:embed/>
                  <p:pic>
                    <p:nvPicPr>
                      <p:cNvPr id="0" name="图片 5"/>
                      <p:cNvPicPr/>
                      <p:nvPr/>
                    </p:nvPicPr>
                    <p:blipFill>
                      <a:blip r:embed="rId4"/>
                      <a:stretch>
                        <a:fillRect/>
                      </a:stretch>
                    </p:blipFill>
                    <p:spPr>
                      <a:xfrm>
                        <a:off x="1185863" y="3223895"/>
                        <a:ext cx="2421890" cy="874395"/>
                      </a:xfrm>
                      <a:prstGeom prst="rect">
                        <a:avLst/>
                      </a:prstGeom>
                      <a:noFill/>
                      <a:ln w="38100">
                        <a:noFill/>
                        <a:miter/>
                      </a:ln>
                    </p:spPr>
                  </p:pic>
                </p:oleObj>
              </mc:Fallback>
            </mc:AlternateContent>
          </a:graphicData>
        </a:graphic>
      </p:graphicFrame>
      <p:pic>
        <p:nvPicPr>
          <p:cNvPr id="8" name="图片 -2147482101" descr="2t10t6"/>
          <p:cNvPicPr>
            <a:picLocks noChangeAspect="1"/>
          </p:cNvPicPr>
          <p:nvPr/>
        </p:nvPicPr>
        <p:blipFill>
          <a:blip r:embed="rId5"/>
          <a:srcRect t="48376" r="65671" b="7451"/>
          <a:stretch>
            <a:fillRect/>
          </a:stretch>
        </p:blipFill>
        <p:spPr>
          <a:xfrm>
            <a:off x="4052570" y="3500120"/>
            <a:ext cx="4183380" cy="2623185"/>
          </a:xfrm>
          <a:prstGeom prst="rect">
            <a:avLst/>
          </a:prstGeom>
          <a:noFill/>
          <a:ln w="9525">
            <a:noFill/>
          </a:ln>
        </p:spPr>
      </p:pic>
      <p:graphicFrame>
        <p:nvGraphicFramePr>
          <p:cNvPr id="9" name="对象 -2147482341"/>
          <p:cNvGraphicFramePr>
            <a:graphicFrameLocks noChangeAspect="1"/>
          </p:cNvGraphicFramePr>
          <p:nvPr/>
        </p:nvGraphicFramePr>
        <p:xfrm>
          <a:off x="1186180" y="4018915"/>
          <a:ext cx="1007110" cy="821055"/>
        </p:xfrm>
        <a:graphic>
          <a:graphicData uri="http://schemas.openxmlformats.org/presentationml/2006/ole">
            <mc:AlternateContent xmlns:mc="http://schemas.openxmlformats.org/markup-compatibility/2006">
              <mc:Choice xmlns:v="urn:schemas-microsoft-com:vml" Requires="v">
                <p:oleObj spid="_x0000_s10" name="" r:id="rId6" imgW="482600" imgH="393700" progId="Equation.DSMT4">
                  <p:embed/>
                </p:oleObj>
              </mc:Choice>
              <mc:Fallback>
                <p:oleObj name="" r:id="rId6" imgW="482600" imgH="393700" progId="Equation.DSMT4">
                  <p:embed/>
                  <p:pic>
                    <p:nvPicPr>
                      <p:cNvPr id="0" name="图片 7"/>
                      <p:cNvPicPr/>
                      <p:nvPr/>
                    </p:nvPicPr>
                    <p:blipFill>
                      <a:blip r:embed="rId7"/>
                      <a:stretch>
                        <a:fillRect/>
                      </a:stretch>
                    </p:blipFill>
                    <p:spPr>
                      <a:xfrm>
                        <a:off x="1186180" y="4018915"/>
                        <a:ext cx="1007110" cy="821055"/>
                      </a:xfrm>
                      <a:prstGeom prst="rect">
                        <a:avLst/>
                      </a:prstGeom>
                      <a:noFill/>
                      <a:ln w="38100">
                        <a:noFill/>
                        <a:miter/>
                      </a:ln>
                    </p:spPr>
                  </p:pic>
                </p:oleObj>
              </mc:Fallback>
            </mc:AlternateContent>
          </a:graphicData>
        </a:graphic>
      </p:graphicFrame>
      <p:sp>
        <p:nvSpPr>
          <p:cNvPr id="11" name="文本框 10"/>
          <p:cNvSpPr txBox="1"/>
          <p:nvPr/>
        </p:nvSpPr>
        <p:spPr>
          <a:xfrm>
            <a:off x="154305" y="4839970"/>
            <a:ext cx="740410" cy="521970"/>
          </a:xfrm>
          <a:prstGeom prst="rect">
            <a:avLst/>
          </a:prstGeom>
          <a:noFill/>
          <a:ln w="9525">
            <a:noFill/>
          </a:ln>
        </p:spPr>
        <p:txBody>
          <a:bodyPr wrap="square">
            <a:spAutoFit/>
          </a:bodyPr>
          <a:p>
            <a:pPr indent="0"/>
            <a:r>
              <a:rPr lang="en-US" altLang="zh-CN" sz="2800" b="1">
                <a:solidFill>
                  <a:srgbClr val="000000"/>
                </a:solidFill>
                <a:latin typeface="Times New Roman" panose="02020603050405020304" pitchFamily="18" charset="0"/>
                <a:cs typeface="Times New Roman" panose="02020603050405020304" pitchFamily="18" charset="0"/>
              </a:rPr>
              <a:t> </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则</a:t>
            </a:r>
            <a:endParaRPr lang="zh-CN" altLang="en-US" sz="2800" b="1"/>
          </a:p>
        </p:txBody>
      </p:sp>
      <p:graphicFrame>
        <p:nvGraphicFramePr>
          <p:cNvPr id="12" name="对象 -2147482340"/>
          <p:cNvGraphicFramePr>
            <a:graphicFrameLocks noChangeAspect="1"/>
          </p:cNvGraphicFramePr>
          <p:nvPr/>
        </p:nvGraphicFramePr>
        <p:xfrm>
          <a:off x="1186180" y="4779010"/>
          <a:ext cx="1856105" cy="808990"/>
        </p:xfrm>
        <a:graphic>
          <a:graphicData uri="http://schemas.openxmlformats.org/presentationml/2006/ole">
            <mc:AlternateContent xmlns:mc="http://schemas.openxmlformats.org/markup-compatibility/2006">
              <mc:Choice xmlns:v="urn:schemas-microsoft-com:vml" Requires="v">
                <p:oleObj spid="_x0000_s13" name="" r:id="rId8" imgW="901700" imgH="393700" progId="Equation.DSMT4">
                  <p:embed/>
                </p:oleObj>
              </mc:Choice>
              <mc:Fallback>
                <p:oleObj name="" r:id="rId8" imgW="901700" imgH="393700" progId="Equation.DSMT4">
                  <p:embed/>
                  <p:pic>
                    <p:nvPicPr>
                      <p:cNvPr id="0" name="图片 9"/>
                      <p:cNvPicPr/>
                      <p:nvPr/>
                    </p:nvPicPr>
                    <p:blipFill>
                      <a:blip r:embed="rId9"/>
                      <a:stretch>
                        <a:fillRect/>
                      </a:stretch>
                    </p:blipFill>
                    <p:spPr>
                      <a:xfrm>
                        <a:off x="1186180" y="4779010"/>
                        <a:ext cx="1856105" cy="80899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12" name="文本框 111"/>
          <p:cNvSpPr txBox="1"/>
          <p:nvPr/>
        </p:nvSpPr>
        <p:spPr>
          <a:xfrm>
            <a:off x="348615" y="901065"/>
            <a:ext cx="8226425" cy="1814830"/>
          </a:xfrm>
          <a:prstGeom prst="rect">
            <a:avLst/>
          </a:prstGeom>
          <a:noFill/>
          <a:ln w="9525">
            <a:noFill/>
          </a:ln>
        </p:spPr>
        <p:txBody>
          <a:bodyPr wrap="square">
            <a:spAutoFit/>
          </a:bodyPr>
          <a:p>
            <a:pPr indent="26670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方法二：开路电压除以短路电流法。或将电路</a:t>
            </a:r>
            <a:r>
              <a:rPr lang="en-US" altLang="zh-CN" sz="2800" b="1">
                <a:solidFill>
                  <a:srgbClr val="000000"/>
                </a:solidFill>
                <a:latin typeface="Times New Roman" panose="02020603050405020304" pitchFamily="18" charset="0"/>
                <a:cs typeface="Times New Roman" panose="02020603050405020304" pitchFamily="18" charset="0"/>
              </a:rPr>
              <a:t>ab</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两端短路如图所示，求得短路电流，用开路电压除以短路电流法。注意，由于</a:t>
            </a:r>
            <a:r>
              <a:rPr lang="en-US" altLang="zh-CN" sz="2800" b="1">
                <a:solidFill>
                  <a:srgbClr val="000000"/>
                </a:solidFill>
                <a:latin typeface="Times New Roman" panose="02020603050405020304" pitchFamily="18" charset="0"/>
                <a:cs typeface="Times New Roman" panose="02020603050405020304" pitchFamily="18" charset="0"/>
              </a:rPr>
              <a:t>ab</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两端短路，</a:t>
            </a:r>
            <a:r>
              <a:rPr lang="en-US" altLang="zh-CN" sz="2800" b="1">
                <a:solidFill>
                  <a:srgbClr val="000000"/>
                </a:solidFill>
                <a:latin typeface="Times New Roman" panose="02020603050405020304" pitchFamily="18" charset="0"/>
                <a:cs typeface="Times New Roman" panose="02020603050405020304" pitchFamily="18" charset="0"/>
              </a:rPr>
              <a:t>U</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为</a:t>
            </a:r>
            <a:r>
              <a:rPr lang="en-US" altLang="zh-CN" sz="2800" b="1">
                <a:solidFill>
                  <a:srgbClr val="000000"/>
                </a:solidFill>
                <a:latin typeface="Times New Roman" panose="02020603050405020304" pitchFamily="18" charset="0"/>
                <a:cs typeface="Times New Roman" panose="02020603050405020304" pitchFamily="18" charset="0"/>
              </a:rPr>
              <a:t>0</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，受控电流源的电流变为</a:t>
            </a:r>
            <a:r>
              <a:rPr lang="en-US" altLang="zh-CN" sz="2800" b="1">
                <a:solidFill>
                  <a:srgbClr val="000000"/>
                </a:solidFill>
                <a:latin typeface="Times New Roman" panose="02020603050405020304" pitchFamily="18" charset="0"/>
                <a:cs typeface="Times New Roman" panose="02020603050405020304" pitchFamily="18" charset="0"/>
              </a:rPr>
              <a:t>0</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p>
        </p:txBody>
      </p:sp>
      <p:pic>
        <p:nvPicPr>
          <p:cNvPr id="5" name="图片 -2147482101" descr="2t10t6"/>
          <p:cNvPicPr>
            <a:picLocks noChangeAspect="1"/>
          </p:cNvPicPr>
          <p:nvPr/>
        </p:nvPicPr>
        <p:blipFill>
          <a:blip r:embed="rId1"/>
          <a:srcRect l="6840" r="55603" b="59443"/>
          <a:stretch>
            <a:fillRect/>
          </a:stretch>
        </p:blipFill>
        <p:spPr>
          <a:xfrm>
            <a:off x="6350" y="2715895"/>
            <a:ext cx="4064000" cy="2138680"/>
          </a:xfrm>
          <a:prstGeom prst="rect">
            <a:avLst/>
          </a:prstGeom>
          <a:noFill/>
          <a:ln w="9525">
            <a:noFill/>
          </a:ln>
        </p:spPr>
      </p:pic>
      <p:sp>
        <p:nvSpPr>
          <p:cNvPr id="14" name="燕尾形箭头 13"/>
          <p:cNvSpPr/>
          <p:nvPr/>
        </p:nvSpPr>
        <p:spPr>
          <a:xfrm>
            <a:off x="4194810" y="3683000"/>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pic>
        <p:nvPicPr>
          <p:cNvPr id="6" name="图片 -2147482101" descr="2t10t6"/>
          <p:cNvPicPr>
            <a:picLocks noChangeAspect="1"/>
          </p:cNvPicPr>
          <p:nvPr/>
        </p:nvPicPr>
        <p:blipFill>
          <a:blip r:embed="rId1"/>
          <a:srcRect l="35385" t="48481" r="28089" b="7333"/>
          <a:stretch>
            <a:fillRect/>
          </a:stretch>
        </p:blipFill>
        <p:spPr>
          <a:xfrm>
            <a:off x="4852035" y="2806065"/>
            <a:ext cx="3474085" cy="2048510"/>
          </a:xfrm>
          <a:prstGeom prst="rect">
            <a:avLst/>
          </a:prstGeom>
          <a:noFill/>
          <a:ln w="9525">
            <a:noFill/>
          </a:ln>
        </p:spPr>
      </p:pic>
      <p:graphicFrame>
        <p:nvGraphicFramePr>
          <p:cNvPr id="2" name="对象 -2147482339"/>
          <p:cNvGraphicFramePr>
            <a:graphicFrameLocks noChangeAspect="1"/>
          </p:cNvGraphicFramePr>
          <p:nvPr/>
        </p:nvGraphicFramePr>
        <p:xfrm>
          <a:off x="1178560" y="5067300"/>
          <a:ext cx="2891790" cy="896620"/>
        </p:xfrm>
        <a:graphic>
          <a:graphicData uri="http://schemas.openxmlformats.org/presentationml/2006/ole">
            <mc:AlternateContent xmlns:mc="http://schemas.openxmlformats.org/markup-compatibility/2006">
              <mc:Choice xmlns:v="urn:schemas-microsoft-com:vml" Requires="v">
                <p:oleObj spid="_x0000_s3076" name="" r:id="rId2" imgW="1091565" imgH="393700" progId="Equation.DSMT4">
                  <p:embed/>
                </p:oleObj>
              </mc:Choice>
              <mc:Fallback>
                <p:oleObj name="" r:id="rId2" imgW="1091565" imgH="393700" progId="Equation.DSMT4">
                  <p:embed/>
                  <p:pic>
                    <p:nvPicPr>
                      <p:cNvPr id="0" name="图片 3075"/>
                      <p:cNvPicPr/>
                      <p:nvPr/>
                    </p:nvPicPr>
                    <p:blipFill>
                      <a:blip r:embed="rId3"/>
                      <a:stretch>
                        <a:fillRect/>
                      </a:stretch>
                    </p:blipFill>
                    <p:spPr>
                      <a:xfrm>
                        <a:off x="1178560" y="5067300"/>
                        <a:ext cx="2891790" cy="896620"/>
                      </a:xfrm>
                      <a:prstGeom prst="rect">
                        <a:avLst/>
                      </a:prstGeom>
                      <a:noFill/>
                      <a:ln w="38100">
                        <a:noFill/>
                        <a:miter/>
                      </a:ln>
                    </p:spPr>
                  </p:pic>
                </p:oleObj>
              </mc:Fallback>
            </mc:AlternateContent>
          </a:graphicData>
        </a:graphic>
      </p:graphicFrame>
      <p:graphicFrame>
        <p:nvGraphicFramePr>
          <p:cNvPr id="7" name="对象 -2147482338"/>
          <p:cNvGraphicFramePr>
            <a:graphicFrameLocks noChangeAspect="1"/>
          </p:cNvGraphicFramePr>
          <p:nvPr/>
        </p:nvGraphicFramePr>
        <p:xfrm>
          <a:off x="4410075" y="5154295"/>
          <a:ext cx="2019935" cy="809625"/>
        </p:xfrm>
        <a:graphic>
          <a:graphicData uri="http://schemas.openxmlformats.org/presentationml/2006/ole">
            <mc:AlternateContent xmlns:mc="http://schemas.openxmlformats.org/markup-compatibility/2006">
              <mc:Choice xmlns:v="urn:schemas-microsoft-com:vml" Requires="v">
                <p:oleObj spid="_x0000_s8" name="" r:id="rId4" imgW="965200" imgH="431800" progId="Equation.DSMT4">
                  <p:embed/>
                </p:oleObj>
              </mc:Choice>
              <mc:Fallback>
                <p:oleObj name="" r:id="rId4" imgW="965200" imgH="431800" progId="Equation.DSMT4">
                  <p:embed/>
                  <p:pic>
                    <p:nvPicPr>
                      <p:cNvPr id="0" name="图片 6"/>
                      <p:cNvPicPr/>
                      <p:nvPr/>
                    </p:nvPicPr>
                    <p:blipFill>
                      <a:blip r:embed="rId5"/>
                      <a:stretch>
                        <a:fillRect/>
                      </a:stretch>
                    </p:blipFill>
                    <p:spPr>
                      <a:xfrm>
                        <a:off x="4410075" y="5154295"/>
                        <a:ext cx="2019935" cy="8096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12" name="文本框 111"/>
          <p:cNvSpPr txBox="1"/>
          <p:nvPr/>
        </p:nvSpPr>
        <p:spPr>
          <a:xfrm>
            <a:off x="251460" y="951865"/>
            <a:ext cx="8334375" cy="521970"/>
          </a:xfrm>
          <a:prstGeom prst="rect">
            <a:avLst/>
          </a:prstGeom>
          <a:noFill/>
          <a:ln w="9525">
            <a:noFill/>
          </a:ln>
        </p:spPr>
        <p:txBody>
          <a:bodyPr wrap="square">
            <a:spAutoFit/>
          </a:bodyPr>
          <a:p>
            <a:pPr indent="266700"/>
            <a:r>
              <a:rPr lang="en-US" altLang="zh-CN" sz="2800" b="1">
                <a:solidFill>
                  <a:srgbClr val="000000"/>
                </a:solidFill>
                <a:latin typeface="Times New Roman" panose="02020603050405020304" pitchFamily="18" charset="0"/>
                <a:cs typeface="Times New Roman" panose="02020603050405020304" pitchFamily="18" charset="0"/>
              </a:rPr>
              <a:t>3</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．作出戴维南等效电路如图所示，求电压</a:t>
            </a:r>
            <a:r>
              <a:rPr lang="en-US" altLang="zh-CN" sz="2800" b="1" i="1">
                <a:solidFill>
                  <a:srgbClr val="000000"/>
                </a:solidFill>
                <a:latin typeface="Times New Roman" panose="02020603050405020304" pitchFamily="18" charset="0"/>
                <a:cs typeface="Times New Roman" panose="02020603050405020304" pitchFamily="18" charset="0"/>
              </a:rPr>
              <a:t>U</a:t>
            </a:r>
            <a:endParaRPr lang="zh-CN" altLang="en-US" sz="2800" b="1"/>
          </a:p>
        </p:txBody>
      </p:sp>
      <p:pic>
        <p:nvPicPr>
          <p:cNvPr id="5" name="图片 -2147482101" descr="2t10t6"/>
          <p:cNvPicPr>
            <a:picLocks noChangeAspect="1"/>
          </p:cNvPicPr>
          <p:nvPr/>
        </p:nvPicPr>
        <p:blipFill>
          <a:blip r:embed="rId1"/>
          <a:srcRect l="6840" r="55603" b="59443"/>
          <a:stretch>
            <a:fillRect/>
          </a:stretch>
        </p:blipFill>
        <p:spPr>
          <a:xfrm>
            <a:off x="144145" y="1473835"/>
            <a:ext cx="4458335" cy="2346325"/>
          </a:xfrm>
          <a:prstGeom prst="rect">
            <a:avLst/>
          </a:prstGeom>
          <a:noFill/>
          <a:ln w="9525">
            <a:noFill/>
          </a:ln>
        </p:spPr>
      </p:pic>
      <p:sp>
        <p:nvSpPr>
          <p:cNvPr id="14" name="燕尾形箭头 13"/>
          <p:cNvSpPr/>
          <p:nvPr/>
        </p:nvSpPr>
        <p:spPr>
          <a:xfrm>
            <a:off x="4602480" y="2343150"/>
            <a:ext cx="533400" cy="400050"/>
          </a:xfrm>
          <a:prstGeom prst="notchedRightArrow">
            <a:avLst>
              <a:gd name="adj1" fmla="val 50000"/>
              <a:gd name="adj2" fmla="val 33333"/>
            </a:avLst>
          </a:prstGeom>
          <a:gradFill rotWithShape="0">
            <a:gsLst>
              <a:gs pos="0">
                <a:srgbClr val="FFFF00"/>
              </a:gs>
              <a:gs pos="100000">
                <a:srgbClr val="FF3300"/>
              </a:gs>
            </a:gsLst>
            <a:lin ang="0" scaled="1"/>
            <a:tileRect/>
          </a:gradFill>
          <a:ln w="38100" cap="flat" cmpd="sng">
            <a:solidFill>
              <a:srgbClr val="FF3300"/>
            </a:solidFill>
            <a:prstDash val="solid"/>
            <a:miter/>
            <a:headEnd type="none" w="med" len="med"/>
            <a:tailEnd type="none" w="med" len="med"/>
          </a:ln>
        </p:spPr>
        <p:txBody>
          <a:bodyPr wrap="none" anchor="ctr"/>
          <a:p>
            <a:pPr algn="ctr"/>
            <a:endParaRPr lang="en-US" altLang="x-none" sz="2800" b="1" dirty="0">
              <a:solidFill>
                <a:srgbClr val="FFCC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pic>
        <p:nvPicPr>
          <p:cNvPr id="6" name="图片 5" descr="2t10t6"/>
          <p:cNvPicPr>
            <a:picLocks noChangeAspect="1"/>
          </p:cNvPicPr>
          <p:nvPr/>
        </p:nvPicPr>
        <p:blipFill>
          <a:blip r:embed="rId1"/>
          <a:srcRect l="71736" t="49912" b="6125"/>
          <a:stretch>
            <a:fillRect/>
          </a:stretch>
        </p:blipFill>
        <p:spPr>
          <a:xfrm>
            <a:off x="5207635" y="1473835"/>
            <a:ext cx="3039745" cy="2445385"/>
          </a:xfrm>
          <a:prstGeom prst="rect">
            <a:avLst/>
          </a:prstGeom>
          <a:noFill/>
          <a:ln w="9525">
            <a:noFill/>
          </a:ln>
        </p:spPr>
      </p:pic>
      <p:graphicFrame>
        <p:nvGraphicFramePr>
          <p:cNvPr id="2" name="对象 -2147482337"/>
          <p:cNvGraphicFramePr>
            <a:graphicFrameLocks noChangeAspect="1"/>
          </p:cNvGraphicFramePr>
          <p:nvPr/>
        </p:nvGraphicFramePr>
        <p:xfrm>
          <a:off x="1859915" y="4341495"/>
          <a:ext cx="5391150" cy="846455"/>
        </p:xfrm>
        <a:graphic>
          <a:graphicData uri="http://schemas.openxmlformats.org/presentationml/2006/ole">
            <mc:AlternateContent xmlns:mc="http://schemas.openxmlformats.org/markup-compatibility/2006">
              <mc:Choice xmlns:v="urn:schemas-microsoft-com:vml" Requires="v">
                <p:oleObj spid="_x0000_s3076" name="" r:id="rId2" imgW="2108200" imgH="393700" progId="Equation.DSMT4">
                  <p:embed/>
                </p:oleObj>
              </mc:Choice>
              <mc:Fallback>
                <p:oleObj name="" r:id="rId2" imgW="2108200" imgH="393700" progId="Equation.DSMT4">
                  <p:embed/>
                  <p:pic>
                    <p:nvPicPr>
                      <p:cNvPr id="0" name="图片 3075"/>
                      <p:cNvPicPr/>
                      <p:nvPr/>
                    </p:nvPicPr>
                    <p:blipFill>
                      <a:blip r:embed="rId3"/>
                      <a:stretch>
                        <a:fillRect/>
                      </a:stretch>
                    </p:blipFill>
                    <p:spPr>
                      <a:xfrm>
                        <a:off x="1859915" y="4341495"/>
                        <a:ext cx="5391150" cy="84645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2"/>
          <p:cNvSpPr>
            <a:spLocks noGrp="1"/>
          </p:cNvSpPr>
          <p:nvPr>
            <p:ph type="dt" sz="half" idx="10"/>
          </p:nvPr>
        </p:nvSpPr>
        <p:spPr/>
        <p:txBody>
          <a:bodyPr/>
          <a:p>
            <a:pPr>
              <a:defRPr/>
            </a:pPr>
            <a:fld id="{4F267FD9-BB6E-4937-A2CB-2D8803BBA62E}" type="datetime1">
              <a:rPr lang="zh-CN" altLang="en-US">
                <a:solidFill>
                  <a:prstClr val="black">
                    <a:tint val="75000"/>
                  </a:prstClr>
                </a:solidFill>
              </a:rPr>
            </a:fld>
            <a:endParaRPr lang="en-US" dirty="0">
              <a:solidFill>
                <a:prstClr val="black">
                  <a:tint val="75000"/>
                </a:prstClr>
              </a:solidFill>
            </a:endParaRPr>
          </a:p>
        </p:txBody>
      </p:sp>
      <p:sp>
        <p:nvSpPr>
          <p:cNvPr id="4" name="灯片编号占位符 3"/>
          <p:cNvSpPr>
            <a:spLocks noGrp="1"/>
          </p:cNvSpPr>
          <p:nvPr>
            <p:ph type="sldNum" sz="quarter" idx="12"/>
          </p:nvPr>
        </p:nvSpPr>
        <p:spPr/>
        <p:txBody>
          <a:bodyPr/>
          <a:p>
            <a:pPr>
              <a:defRPr/>
            </a:pPr>
            <a:fld id="{158D813D-5EB4-4279-B09C-477A10D42AE0}" type="slidenum">
              <a:rPr lang="en-US">
                <a:solidFill>
                  <a:prstClr val="black">
                    <a:tint val="75000"/>
                  </a:prstClr>
                </a:solidFill>
              </a:rPr>
            </a:fld>
            <a:endParaRPr lang="en-US">
              <a:solidFill>
                <a:prstClr val="black">
                  <a:tint val="75000"/>
                </a:prstClr>
              </a:solidFill>
            </a:endParaRPr>
          </a:p>
        </p:txBody>
      </p:sp>
      <p:sp>
        <p:nvSpPr>
          <p:cNvPr id="101" name="文本框 100"/>
          <p:cNvSpPr txBox="1"/>
          <p:nvPr/>
        </p:nvSpPr>
        <p:spPr>
          <a:xfrm>
            <a:off x="358140" y="758825"/>
            <a:ext cx="8441055" cy="1383665"/>
          </a:xfrm>
          <a:prstGeom prst="rect">
            <a:avLst/>
          </a:prstGeom>
          <a:noFill/>
          <a:ln w="9525">
            <a:noFill/>
          </a:ln>
        </p:spPr>
        <p:txBody>
          <a:bodyPr wrap="square">
            <a:spAutoFit/>
          </a:bodyPr>
          <a:p>
            <a:pPr indent="267970"/>
            <a:r>
              <a:rPr lang="zh-CN" altLang="en-US" sz="2800" b="1">
                <a:latin typeface="宋体" panose="02010600030101010101" pitchFamily="2" charset="-122"/>
                <a:ea typeface="宋体" panose="02010600030101010101" pitchFamily="2" charset="-122"/>
                <a:cs typeface="宋体" panose="02010600030101010101" pitchFamily="2" charset="-122"/>
              </a:rPr>
              <a:t>并联电阻的分流定律</a:t>
            </a:r>
            <a:r>
              <a:rPr lang="zh-CN" altLang="en-US" sz="2800" b="0">
                <a:latin typeface="宋体" panose="02010600030101010101" pitchFamily="2" charset="-122"/>
                <a:ea typeface="宋体" panose="02010600030101010101" pitchFamily="2" charset="-122"/>
                <a:cs typeface="宋体" panose="02010600030101010101" pitchFamily="2" charset="-122"/>
              </a:rPr>
              <a:t>：</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支路电阻上分得的电流与其电导值成正比，与其电阻值成反比。</a:t>
            </a:r>
            <a:r>
              <a:rPr lang="zh-CN" altLang="en-US" sz="2800" b="0">
                <a:solidFill>
                  <a:srgbClr val="C00000"/>
                </a:solidFill>
                <a:latin typeface="宋体" panose="02010600030101010101" pitchFamily="2" charset="-122"/>
                <a:ea typeface="宋体" panose="02010600030101010101" pitchFamily="2" charset="-122"/>
                <a:cs typeface="宋体" panose="02010600030101010101" pitchFamily="2" charset="-122"/>
              </a:rPr>
              <a:t>电阻值越大，分得的电流越小。</a:t>
            </a:r>
            <a:endParaRPr lang="zh-CN" altLang="en-US" sz="2800" b="0">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562610" y="2168525"/>
            <a:ext cx="2576195" cy="521970"/>
          </a:xfrm>
          <a:prstGeom prst="rect">
            <a:avLst/>
          </a:prstGeom>
          <a:noFill/>
          <a:ln w="9525">
            <a:noFill/>
          </a:ln>
        </p:spPr>
        <p:txBody>
          <a:bodyPr wrap="square">
            <a:spAutoFit/>
          </a:bodyPr>
          <a:p>
            <a:pPr indent="0"/>
            <a:r>
              <a:rPr lang="zh-CN" altLang="en-US" sz="2800" b="1">
                <a:latin typeface="宋体" panose="02010600030101010101" pitchFamily="2" charset="-122"/>
                <a:ea typeface="宋体" panose="02010600030101010101" pitchFamily="2" charset="-122"/>
                <a:cs typeface="宋体" panose="02010600030101010101" pitchFamily="2" charset="-122"/>
              </a:rPr>
              <a:t>各电阻的功率：</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706120" y="2654300"/>
            <a:ext cx="1461135" cy="521970"/>
          </a:xfrm>
          <a:prstGeom prst="rect">
            <a:avLst/>
          </a:prstGeom>
          <a:noFill/>
          <a:ln w="9525">
            <a:noFill/>
          </a:ln>
        </p:spPr>
        <p:txBody>
          <a:bodyPr wrap="square">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由此得：</a:t>
            </a:r>
            <a:endPar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611505" y="3243580"/>
            <a:ext cx="1555750" cy="521970"/>
          </a:xfrm>
          <a:prstGeom prst="rect">
            <a:avLst/>
          </a:prstGeom>
          <a:noFill/>
          <a:ln w="9525">
            <a:noFill/>
          </a:ln>
        </p:spPr>
        <p:txBody>
          <a:bodyPr wrap="square">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总功率</a:t>
            </a:r>
            <a:r>
              <a:rPr lang="en-US" altLang="zh-CN" sz="2800" b="1">
                <a:solidFill>
                  <a:srgbClr val="000000"/>
                </a:solidFill>
                <a:latin typeface="Times New Roman" panose="02020603050405020304" pitchFamily="18" charset="0"/>
                <a:cs typeface="Times New Roman" panose="02020603050405020304" pitchFamily="18" charset="0"/>
              </a:rPr>
              <a:t>:</a:t>
            </a:r>
            <a:endParaRPr lang="zh-CN" altLang="en-US" sz="2800" b="1"/>
          </a:p>
        </p:txBody>
      </p:sp>
      <p:graphicFrame>
        <p:nvGraphicFramePr>
          <p:cNvPr id="2" name="对象 -2147482604"/>
          <p:cNvGraphicFramePr>
            <a:graphicFrameLocks noChangeAspect="1"/>
          </p:cNvGraphicFramePr>
          <p:nvPr/>
        </p:nvGraphicFramePr>
        <p:xfrm>
          <a:off x="3138805" y="2168525"/>
          <a:ext cx="1345565" cy="521335"/>
        </p:xfrm>
        <a:graphic>
          <a:graphicData uri="http://schemas.openxmlformats.org/presentationml/2006/ole">
            <mc:AlternateContent xmlns:mc="http://schemas.openxmlformats.org/markup-compatibility/2006">
              <mc:Choice xmlns:v="urn:schemas-microsoft-com:vml" Requires="v">
                <p:oleObj spid="_x0000_s3076" name="" r:id="rId1" imgW="622300" imgH="241300" progId="Equation.DSMT4">
                  <p:embed/>
                </p:oleObj>
              </mc:Choice>
              <mc:Fallback>
                <p:oleObj name="" r:id="rId1" imgW="622300" imgH="241300" progId="Equation.DSMT4">
                  <p:embed/>
                  <p:pic>
                    <p:nvPicPr>
                      <p:cNvPr id="0" name="图片 3075"/>
                      <p:cNvPicPr/>
                      <p:nvPr/>
                    </p:nvPicPr>
                    <p:blipFill>
                      <a:blip r:embed="rId2"/>
                      <a:stretch>
                        <a:fillRect/>
                      </a:stretch>
                    </p:blipFill>
                    <p:spPr>
                      <a:xfrm>
                        <a:off x="3138805" y="2168525"/>
                        <a:ext cx="1345565" cy="521335"/>
                      </a:xfrm>
                      <a:prstGeom prst="rect">
                        <a:avLst/>
                      </a:prstGeom>
                      <a:noFill/>
                      <a:ln w="38100">
                        <a:noFill/>
                        <a:miter/>
                      </a:ln>
                    </p:spPr>
                  </p:pic>
                </p:oleObj>
              </mc:Fallback>
            </mc:AlternateContent>
          </a:graphicData>
        </a:graphic>
      </p:graphicFrame>
      <p:graphicFrame>
        <p:nvGraphicFramePr>
          <p:cNvPr id="6" name="对象 -2147482603"/>
          <p:cNvGraphicFramePr>
            <a:graphicFrameLocks noChangeAspect="1"/>
          </p:cNvGraphicFramePr>
          <p:nvPr/>
        </p:nvGraphicFramePr>
        <p:xfrm>
          <a:off x="4527550" y="2142490"/>
          <a:ext cx="1443990" cy="526415"/>
        </p:xfrm>
        <a:graphic>
          <a:graphicData uri="http://schemas.openxmlformats.org/presentationml/2006/ole">
            <mc:AlternateContent xmlns:mc="http://schemas.openxmlformats.org/markup-compatibility/2006">
              <mc:Choice xmlns:v="urn:schemas-microsoft-com:vml" Requires="v">
                <p:oleObj spid="_x0000_s9" name="" r:id="rId3" imgW="660400" imgH="241300" progId="Equation.DSMT4">
                  <p:embed/>
                </p:oleObj>
              </mc:Choice>
              <mc:Fallback>
                <p:oleObj name="" r:id="rId3" imgW="660400" imgH="241300" progId="Equation.DSMT4">
                  <p:embed/>
                  <p:pic>
                    <p:nvPicPr>
                      <p:cNvPr id="0" name="图片 5"/>
                      <p:cNvPicPr/>
                      <p:nvPr/>
                    </p:nvPicPr>
                    <p:blipFill>
                      <a:blip r:embed="rId4"/>
                      <a:stretch>
                        <a:fillRect/>
                      </a:stretch>
                    </p:blipFill>
                    <p:spPr>
                      <a:xfrm>
                        <a:off x="4527550" y="2142490"/>
                        <a:ext cx="1443990" cy="526415"/>
                      </a:xfrm>
                      <a:prstGeom prst="rect">
                        <a:avLst/>
                      </a:prstGeom>
                      <a:noFill/>
                      <a:ln w="38100">
                        <a:noFill/>
                        <a:miter/>
                      </a:ln>
                    </p:spPr>
                  </p:pic>
                </p:oleObj>
              </mc:Fallback>
            </mc:AlternateContent>
          </a:graphicData>
        </a:graphic>
      </p:graphicFrame>
      <p:graphicFrame>
        <p:nvGraphicFramePr>
          <p:cNvPr id="10" name="对象 -2147482601"/>
          <p:cNvGraphicFramePr>
            <a:graphicFrameLocks noChangeAspect="1"/>
          </p:cNvGraphicFramePr>
          <p:nvPr/>
        </p:nvGraphicFramePr>
        <p:xfrm>
          <a:off x="3128328" y="2726055"/>
          <a:ext cx="1835785" cy="459740"/>
        </p:xfrm>
        <a:graphic>
          <a:graphicData uri="http://schemas.openxmlformats.org/presentationml/2006/ole">
            <mc:AlternateContent xmlns:mc="http://schemas.openxmlformats.org/markup-compatibility/2006">
              <mc:Choice xmlns:v="urn:schemas-microsoft-com:vml" Requires="v">
                <p:oleObj spid="_x0000_s11" name="" r:id="rId5" imgW="927100" imgH="228600" progId="Equation.DSMT4">
                  <p:embed/>
                </p:oleObj>
              </mc:Choice>
              <mc:Fallback>
                <p:oleObj name="" r:id="rId5" imgW="927100" imgH="228600" progId="Equation.DSMT4">
                  <p:embed/>
                  <p:pic>
                    <p:nvPicPr>
                      <p:cNvPr id="0" name="图片 8"/>
                      <p:cNvPicPr/>
                      <p:nvPr/>
                    </p:nvPicPr>
                    <p:blipFill>
                      <a:blip r:embed="rId6"/>
                      <a:stretch>
                        <a:fillRect/>
                      </a:stretch>
                    </p:blipFill>
                    <p:spPr>
                      <a:xfrm>
                        <a:off x="3128328" y="2726055"/>
                        <a:ext cx="1835785" cy="459740"/>
                      </a:xfrm>
                      <a:prstGeom prst="rect">
                        <a:avLst/>
                      </a:prstGeom>
                      <a:noFill/>
                      <a:ln w="38100">
                        <a:noFill/>
                        <a:miter/>
                      </a:ln>
                    </p:spPr>
                  </p:pic>
                </p:oleObj>
              </mc:Fallback>
            </mc:AlternateContent>
          </a:graphicData>
        </a:graphic>
      </p:graphicFrame>
      <p:graphicFrame>
        <p:nvGraphicFramePr>
          <p:cNvPr id="12" name="对象 -2147482600"/>
          <p:cNvGraphicFramePr>
            <a:graphicFrameLocks noChangeAspect="1"/>
          </p:cNvGraphicFramePr>
          <p:nvPr/>
        </p:nvGraphicFramePr>
        <p:xfrm>
          <a:off x="2075180" y="3199130"/>
          <a:ext cx="4051935" cy="548005"/>
        </p:xfrm>
        <a:graphic>
          <a:graphicData uri="http://schemas.openxmlformats.org/presentationml/2006/ole">
            <mc:AlternateContent xmlns:mc="http://schemas.openxmlformats.org/markup-compatibility/2006">
              <mc:Choice xmlns:v="urn:schemas-microsoft-com:vml" Requires="v">
                <p:oleObj spid="_x0000_s13" name="" r:id="rId7" imgW="2044700" imgH="254000" progId="Equation.DSMT4">
                  <p:embed/>
                </p:oleObj>
              </mc:Choice>
              <mc:Fallback>
                <p:oleObj name="" r:id="rId7" imgW="2044700" imgH="254000" progId="Equation.DSMT4">
                  <p:embed/>
                  <p:pic>
                    <p:nvPicPr>
                      <p:cNvPr id="0" name="图片 9"/>
                      <p:cNvPicPr/>
                      <p:nvPr/>
                    </p:nvPicPr>
                    <p:blipFill>
                      <a:blip r:embed="rId8"/>
                      <a:stretch>
                        <a:fillRect/>
                      </a:stretch>
                    </p:blipFill>
                    <p:spPr>
                      <a:xfrm>
                        <a:off x="2075180" y="3199130"/>
                        <a:ext cx="4051935" cy="548005"/>
                      </a:xfrm>
                      <a:prstGeom prst="rect">
                        <a:avLst/>
                      </a:prstGeom>
                      <a:noFill/>
                      <a:ln w="38100">
                        <a:noFill/>
                        <a:miter/>
                      </a:ln>
                    </p:spPr>
                  </p:pic>
                </p:oleObj>
              </mc:Fallback>
            </mc:AlternateContent>
          </a:graphicData>
        </a:graphic>
      </p:graphicFrame>
      <p:sp>
        <p:nvSpPr>
          <p:cNvPr id="14" name="文本框 13"/>
          <p:cNvSpPr txBox="1"/>
          <p:nvPr/>
        </p:nvSpPr>
        <p:spPr>
          <a:xfrm>
            <a:off x="457200" y="3888740"/>
            <a:ext cx="8128000" cy="1383665"/>
          </a:xfrm>
          <a:prstGeom prst="rect">
            <a:avLst/>
          </a:prstGeom>
          <a:noFill/>
          <a:ln w="9525">
            <a:noFill/>
          </a:ln>
        </p:spPr>
        <p:txBody>
          <a:bodyPr wrap="square">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   </a:t>
            </a:r>
            <a:r>
              <a:rPr lang="zh-CN" altLang="en-US" sz="2800" b="1">
                <a:latin typeface="宋体" panose="02010600030101010101" pitchFamily="2" charset="-122"/>
                <a:ea typeface="宋体" panose="02010600030101010101" pitchFamily="2" charset="-122"/>
                <a:cs typeface="宋体" panose="02010600030101010101" pitchFamily="2" charset="-122"/>
              </a:rPr>
              <a:t>电阻并联时，各电阻消耗的功率与电阻大小成</a:t>
            </a: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反比</a:t>
            </a:r>
            <a:r>
              <a:rPr lang="zh-CN" altLang="en-US" sz="2800" b="1">
                <a:latin typeface="宋体" panose="02010600030101010101" pitchFamily="2" charset="-122"/>
                <a:ea typeface="宋体" panose="02010600030101010101" pitchFamily="2" charset="-122"/>
                <a:cs typeface="宋体" panose="02010600030101010101" pitchFamily="2" charset="-122"/>
              </a:rPr>
              <a:t>；等效电阻消耗的功率等于各并联电阻消耗功率的</a:t>
            </a: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总和</a:t>
            </a:r>
            <a:r>
              <a:rPr lang="zh-CN" altLang="en-US" sz="2800" b="1">
                <a:latin typeface="宋体" panose="02010600030101010101" pitchFamily="2" charset="-122"/>
                <a:ea typeface="宋体" panose="02010600030101010101" pitchFamily="2" charset="-122"/>
                <a:cs typeface="宋体" panose="02010600030101010101" pitchFamily="2" charset="-122"/>
              </a:rPr>
              <a:t>。</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5" grpId="0"/>
      <p:bldP spid="7" grpId="0"/>
      <p:bldP spid="8" grpId="0"/>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文本框 71681"/>
          <p:cNvSpPr txBox="1"/>
          <p:nvPr/>
        </p:nvSpPr>
        <p:spPr>
          <a:xfrm>
            <a:off x="542925" y="1070293"/>
            <a:ext cx="3486150" cy="690562"/>
          </a:xfrm>
          <a:prstGeom prst="rect">
            <a:avLst/>
          </a:prstGeom>
          <a:noFill/>
          <a:ln w="9525">
            <a:noFill/>
          </a:ln>
        </p:spPr>
        <p:txBody>
          <a:bodyPr wrap="none" anchor="t">
            <a:spAutoFit/>
          </a:bodyPr>
          <a:p>
            <a:pPr eaLnBrk="0" hangingPunct="0">
              <a:lnSpc>
                <a:spcPct val="140000"/>
              </a:lnSpc>
            </a:pPr>
            <a:r>
              <a:rPr lang="en-US" altLang="zh-CN"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rPr>
              <a:t>1.  </a:t>
            </a:r>
            <a:r>
              <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rPr>
              <a:t>非线性电阻的概念</a:t>
            </a:r>
            <a:endParaRPr lang="zh-CN" altLang="en-US" sz="2800" b="1" dirty="0">
              <a:solidFill>
                <a:srgbClr val="0033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1683" name="文本框 71682"/>
          <p:cNvSpPr txBox="1"/>
          <p:nvPr/>
        </p:nvSpPr>
        <p:spPr>
          <a:xfrm>
            <a:off x="609600" y="1577975"/>
            <a:ext cx="8229600" cy="946150"/>
          </a:xfrm>
          <a:prstGeom prst="rect">
            <a:avLst/>
          </a:prstGeom>
          <a:noFill/>
          <a:ln w="9525">
            <a:noFill/>
          </a:ln>
        </p:spPr>
        <p:txBody>
          <a:bodyPr>
            <a:spAutoFit/>
          </a:bodyPr>
          <a:p>
            <a:pPr eaLnBrk="0" hangingPunct="0"/>
            <a:r>
              <a:rPr lang="zh-CN" altLang="en-US" sz="2800" b="1" dirty="0">
                <a:solidFill>
                  <a:srgbClr val="CC0000"/>
                </a:solidFill>
                <a:effectLst>
                  <a:outerShdw blurRad="38100" dist="38100" dir="2700000">
                    <a:srgbClr val="C0C0C0"/>
                  </a:outerShdw>
                </a:effectLst>
                <a:latin typeface="宋体" panose="02010600030101010101" pitchFamily="2" charset="-122"/>
                <a:ea typeface="宋体" panose="02010600030101010101" pitchFamily="2" charset="-122"/>
              </a:rPr>
              <a:t>线性电阻：电阻两端的电压与通过的电流成正比。</a:t>
            </a:r>
            <a:endParaRPr lang="zh-CN" altLang="en-US" sz="2800" b="1" dirty="0">
              <a:solidFill>
                <a:srgbClr val="CC0000"/>
              </a:solidFill>
              <a:effectLst>
                <a:outerShdw blurRad="38100" dist="38100" dir="2700000">
                  <a:srgbClr val="C0C0C0"/>
                </a:outerShdw>
              </a:effectLst>
              <a:latin typeface="宋体" panose="02010600030101010101" pitchFamily="2" charset="-122"/>
              <a:ea typeface="宋体" panose="02010600030101010101" pitchFamily="2" charset="-122"/>
            </a:endParaRPr>
          </a:p>
          <a:p>
            <a:pPr eaLnBrk="0" hangingPunct="0"/>
            <a:r>
              <a:rPr lang="zh-CN" altLang="en-US" sz="2800" b="1" dirty="0">
                <a:effectLst>
                  <a:outerShdw blurRad="38100" dist="38100" dir="2700000">
                    <a:srgbClr val="C0C0C0"/>
                  </a:outerShdw>
                </a:effectLst>
                <a:latin typeface="宋体" panose="02010600030101010101" pitchFamily="2" charset="-122"/>
                <a:ea typeface="宋体" panose="02010600030101010101" pitchFamily="2" charset="-122"/>
              </a:rPr>
              <a:t>          线性电阻值为一常数。</a:t>
            </a:r>
            <a:endParaRPr lang="zh-CN" altLang="en-US" sz="2800" b="1" dirty="0">
              <a:effectLst>
                <a:outerShdw blurRad="38100" dist="38100" dir="2700000">
                  <a:srgbClr val="C0C0C0"/>
                </a:outerShdw>
              </a:effectLst>
              <a:latin typeface="宋体" panose="02010600030101010101" pitchFamily="2" charset="-122"/>
              <a:ea typeface="宋体" panose="02010600030101010101" pitchFamily="2" charset="-122"/>
            </a:endParaRPr>
          </a:p>
        </p:txBody>
      </p:sp>
      <p:grpSp>
        <p:nvGrpSpPr>
          <p:cNvPr id="71702" name="组合 71701"/>
          <p:cNvGrpSpPr/>
          <p:nvPr/>
        </p:nvGrpSpPr>
        <p:grpSpPr>
          <a:xfrm>
            <a:off x="209550" y="2441258"/>
            <a:ext cx="2647950" cy="2290762"/>
            <a:chOff x="912" y="1313"/>
            <a:chExt cx="1668" cy="1443"/>
          </a:xfrm>
        </p:grpSpPr>
        <p:sp>
          <p:nvSpPr>
            <p:cNvPr id="71685" name="直接连接符 71684"/>
            <p:cNvSpPr/>
            <p:nvPr/>
          </p:nvSpPr>
          <p:spPr>
            <a:xfrm>
              <a:off x="912" y="2086"/>
              <a:ext cx="1579" cy="0"/>
            </a:xfrm>
            <a:prstGeom prst="line">
              <a:avLst/>
            </a:prstGeom>
            <a:ln w="38100" cap="flat" cmpd="sng">
              <a:solidFill>
                <a:schemeClr val="tx1"/>
              </a:solidFill>
              <a:prstDash val="solid"/>
              <a:headEnd type="none" w="med" len="med"/>
              <a:tailEnd type="triangle" w="med" len="med"/>
            </a:ln>
          </p:spPr>
        </p:sp>
        <p:sp>
          <p:nvSpPr>
            <p:cNvPr id="71686" name="直接连接符 71685"/>
            <p:cNvSpPr/>
            <p:nvPr/>
          </p:nvSpPr>
          <p:spPr>
            <a:xfrm flipV="1">
              <a:off x="1701" y="1449"/>
              <a:ext cx="0" cy="1307"/>
            </a:xfrm>
            <a:prstGeom prst="line">
              <a:avLst/>
            </a:prstGeom>
            <a:ln w="38100" cap="flat" cmpd="sng">
              <a:solidFill>
                <a:schemeClr val="tx1"/>
              </a:solidFill>
              <a:prstDash val="solid"/>
              <a:headEnd type="none" w="med" len="med"/>
              <a:tailEnd type="triangle" w="med" len="med"/>
            </a:ln>
          </p:spPr>
        </p:sp>
        <p:sp>
          <p:nvSpPr>
            <p:cNvPr id="71687" name="文本框 71686"/>
            <p:cNvSpPr txBox="1"/>
            <p:nvPr/>
          </p:nvSpPr>
          <p:spPr>
            <a:xfrm>
              <a:off x="2302" y="2017"/>
              <a:ext cx="278" cy="435"/>
            </a:xfrm>
            <a:prstGeom prst="rect">
              <a:avLst/>
            </a:prstGeom>
            <a:noFill/>
            <a:ln w="9525">
              <a:noFill/>
            </a:ln>
          </p:spPr>
          <p:txBody>
            <a:bodyPr wrap="none" anchor="t">
              <a:spAutoFit/>
            </a:bodyPr>
            <a:p>
              <a:pPr eaLnBrk="0" hangingPunct="0">
                <a:lnSpc>
                  <a:spcPct val="140000"/>
                </a:lnSpc>
              </a:pPr>
              <a:r>
                <a:rPr lang="en-US" altLang="zh-CN" sz="2800" b="1" i="1">
                  <a:solidFill>
                    <a:srgbClr val="FF3300"/>
                  </a:solidFill>
                  <a:effectLst>
                    <a:outerShdw blurRad="38100" dist="38100" dir="2700000">
                      <a:srgbClr val="C0C0C0"/>
                    </a:outerShdw>
                  </a:effectLst>
                  <a:latin typeface="Times New Roman" panose="02020603050405020304" pitchFamily="18" charset="0"/>
                  <a:ea typeface="楷体_GB2312" pitchFamily="49" charset="-122"/>
                </a:rPr>
                <a:t>U</a:t>
              </a:r>
              <a:endParaRPr lang="en-US" altLang="zh-CN" sz="2800" b="1">
                <a:solidFill>
                  <a:srgbClr val="FF3300"/>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71688" name="文本框 71687"/>
            <p:cNvSpPr txBox="1"/>
            <p:nvPr/>
          </p:nvSpPr>
          <p:spPr>
            <a:xfrm>
              <a:off x="1726" y="1313"/>
              <a:ext cx="203" cy="435"/>
            </a:xfrm>
            <a:prstGeom prst="rect">
              <a:avLst/>
            </a:prstGeom>
            <a:noFill/>
            <a:ln w="9525">
              <a:noFill/>
            </a:ln>
          </p:spPr>
          <p:txBody>
            <a:bodyPr wrap="none" anchor="t">
              <a:spAutoFit/>
            </a:bodyPr>
            <a:p>
              <a:pPr eaLnBrk="0" hangingPunct="0">
                <a:lnSpc>
                  <a:spcPct val="140000"/>
                </a:lnSpc>
              </a:pPr>
              <a:r>
                <a:rPr lang="en-US" altLang="zh-CN" sz="2800" b="1" i="1">
                  <a:solidFill>
                    <a:srgbClr val="FF3300"/>
                  </a:solidFill>
                  <a:effectLst>
                    <a:outerShdw blurRad="38100" dist="38100" dir="2700000">
                      <a:srgbClr val="C0C0C0"/>
                    </a:outerShdw>
                  </a:effectLst>
                  <a:latin typeface="Times New Roman" panose="02020603050405020304" pitchFamily="18" charset="0"/>
                  <a:ea typeface="楷体_GB2312" pitchFamily="49" charset="-122"/>
                </a:rPr>
                <a:t>I</a:t>
              </a:r>
              <a:endParaRPr lang="en-US" altLang="zh-CN" sz="2800" b="1">
                <a:solidFill>
                  <a:srgbClr val="FF3300"/>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71689" name="文本框 71688"/>
            <p:cNvSpPr txBox="1"/>
            <p:nvPr/>
          </p:nvSpPr>
          <p:spPr>
            <a:xfrm>
              <a:off x="1669" y="1987"/>
              <a:ext cx="243" cy="353"/>
            </a:xfrm>
            <a:prstGeom prst="rect">
              <a:avLst/>
            </a:prstGeom>
            <a:noFill/>
            <a:ln w="9525">
              <a:noFill/>
            </a:ln>
          </p:spPr>
          <p:txBody>
            <a:bodyPr wrap="none" anchor="t">
              <a:spAutoFit/>
            </a:bodyPr>
            <a:p>
              <a:pPr eaLnBrk="0" hangingPunct="0">
                <a:lnSpc>
                  <a:spcPct val="140000"/>
                </a:lnSpc>
              </a:pPr>
              <a:r>
                <a:rPr lang="en-US" altLang="zh-CN" sz="2200" b="1" i="1">
                  <a:solidFill>
                    <a:srgbClr val="FF3300"/>
                  </a:solidFill>
                  <a:effectLst>
                    <a:outerShdw blurRad="38100" dist="38100" dir="2700000">
                      <a:srgbClr val="C0C0C0"/>
                    </a:outerShdw>
                  </a:effectLst>
                  <a:latin typeface="Times New Roman" panose="02020603050405020304" pitchFamily="18" charset="0"/>
                  <a:ea typeface="楷体_GB2312" pitchFamily="49" charset="-122"/>
                </a:rPr>
                <a:t>O</a:t>
              </a:r>
              <a:endParaRPr lang="en-US" altLang="zh-CN" sz="2200" b="1" i="1">
                <a:solidFill>
                  <a:srgbClr val="FF3300"/>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71690" name="直接连接符 71689"/>
            <p:cNvSpPr/>
            <p:nvPr/>
          </p:nvSpPr>
          <p:spPr>
            <a:xfrm flipV="1">
              <a:off x="1146" y="1551"/>
              <a:ext cx="1206" cy="1010"/>
            </a:xfrm>
            <a:prstGeom prst="line">
              <a:avLst/>
            </a:prstGeom>
            <a:ln w="38100" cap="flat" cmpd="sng">
              <a:solidFill>
                <a:srgbClr val="FF0000"/>
              </a:solidFill>
              <a:prstDash val="solid"/>
              <a:headEnd type="none" w="med" len="med"/>
              <a:tailEnd type="none" w="med" len="med"/>
            </a:ln>
          </p:spPr>
        </p:sp>
      </p:grpSp>
      <p:sp>
        <p:nvSpPr>
          <p:cNvPr id="71692" name="文本框 71691"/>
          <p:cNvSpPr txBox="1"/>
          <p:nvPr/>
        </p:nvSpPr>
        <p:spPr>
          <a:xfrm>
            <a:off x="381000" y="5641975"/>
            <a:ext cx="8763000" cy="1117600"/>
          </a:xfrm>
          <a:prstGeom prst="rect">
            <a:avLst/>
          </a:prstGeom>
          <a:noFill/>
          <a:ln w="9525">
            <a:noFill/>
          </a:ln>
        </p:spPr>
        <p:txBody>
          <a:bodyPr>
            <a:spAutoFit/>
          </a:bodyPr>
          <a:p>
            <a:pPr eaLnBrk="0" hangingPunct="0">
              <a:lnSpc>
                <a:spcPct val="12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非线性电阻：</a:t>
            </a:r>
            <a:r>
              <a:rPr lang="zh-CN" altLang="en-US" sz="2800" b="1" dirty="0">
                <a:effectLst>
                  <a:outerShdw blurRad="38100" dist="38100" dir="2700000">
                    <a:srgbClr val="C0C0C0"/>
                  </a:outerShdw>
                </a:effectLst>
                <a:latin typeface="宋体" panose="02010600030101010101" pitchFamily="2" charset="-122"/>
                <a:ea typeface="宋体" panose="02010600030101010101" pitchFamily="2" charset="-122"/>
              </a:rPr>
              <a:t>电阻两端的电压与通过的电流不成正比。</a:t>
            </a:r>
            <a:endParaRPr lang="zh-CN" altLang="en-US" sz="2800" b="1" dirty="0">
              <a:effectLst>
                <a:outerShdw blurRad="38100" dist="38100" dir="2700000">
                  <a:srgbClr val="C0C0C0"/>
                </a:outerShdw>
              </a:effectLst>
              <a:latin typeface="宋体" panose="02010600030101010101" pitchFamily="2" charset="-122"/>
              <a:ea typeface="宋体" panose="02010600030101010101" pitchFamily="2" charset="-122"/>
            </a:endParaRPr>
          </a:p>
          <a:p>
            <a:pPr eaLnBrk="0" hangingPunct="0">
              <a:lnSpc>
                <a:spcPct val="120000"/>
              </a:lnSpc>
            </a:pPr>
            <a:r>
              <a:rPr lang="zh-CN" altLang="en-US" sz="2800" b="1" dirty="0">
                <a:effectLst>
                  <a:outerShdw blurRad="38100" dist="38100" dir="2700000">
                    <a:srgbClr val="C0C0C0"/>
                  </a:outerShdw>
                </a:effectLst>
                <a:latin typeface="宋体" panose="02010600030101010101" pitchFamily="2" charset="-122"/>
                <a:ea typeface="宋体" panose="02010600030101010101" pitchFamily="2" charset="-122"/>
              </a:rPr>
              <a:t>            非线性电阻值不是常数。</a:t>
            </a:r>
            <a:endParaRPr lang="zh-CN" altLang="en-US" sz="2800" b="1" dirty="0">
              <a:effectLst>
                <a:outerShdw blurRad="38100" dist="38100" dir="2700000">
                  <a:srgbClr val="C0C0C0"/>
                </a:outerShdw>
              </a:effectLst>
              <a:latin typeface="宋体" panose="02010600030101010101" pitchFamily="2" charset="-122"/>
              <a:ea typeface="宋体" panose="02010600030101010101" pitchFamily="2" charset="-122"/>
            </a:endParaRPr>
          </a:p>
        </p:txBody>
      </p:sp>
      <p:grpSp>
        <p:nvGrpSpPr>
          <p:cNvPr id="71703" name="组合 71702"/>
          <p:cNvGrpSpPr/>
          <p:nvPr/>
        </p:nvGrpSpPr>
        <p:grpSpPr>
          <a:xfrm>
            <a:off x="3300095" y="2153285"/>
            <a:ext cx="2908300" cy="2824163"/>
            <a:chOff x="3736" y="1132"/>
            <a:chExt cx="1832" cy="1779"/>
          </a:xfrm>
        </p:grpSpPr>
        <p:sp>
          <p:nvSpPr>
            <p:cNvPr id="71694" name="直接连接符 71693"/>
            <p:cNvSpPr/>
            <p:nvPr/>
          </p:nvSpPr>
          <p:spPr>
            <a:xfrm>
              <a:off x="3736" y="2085"/>
              <a:ext cx="1727" cy="0"/>
            </a:xfrm>
            <a:prstGeom prst="line">
              <a:avLst/>
            </a:prstGeom>
            <a:ln w="38100" cap="flat" cmpd="sng">
              <a:solidFill>
                <a:schemeClr val="tx1"/>
              </a:solidFill>
              <a:prstDash val="solid"/>
              <a:headEnd type="none" w="med" len="med"/>
              <a:tailEnd type="triangle" w="med" len="med"/>
            </a:ln>
          </p:spPr>
        </p:sp>
        <p:sp>
          <p:nvSpPr>
            <p:cNvPr id="71695" name="直接连接符 71694"/>
            <p:cNvSpPr/>
            <p:nvPr/>
          </p:nvSpPr>
          <p:spPr>
            <a:xfrm flipV="1">
              <a:off x="4634" y="1300"/>
              <a:ext cx="0" cy="1611"/>
            </a:xfrm>
            <a:prstGeom prst="line">
              <a:avLst/>
            </a:prstGeom>
            <a:ln w="38100" cap="flat" cmpd="sng">
              <a:solidFill>
                <a:schemeClr val="tx1"/>
              </a:solidFill>
              <a:prstDash val="solid"/>
              <a:headEnd type="none" w="med" len="med"/>
              <a:tailEnd type="triangle" w="med" len="med"/>
            </a:ln>
          </p:spPr>
        </p:sp>
        <p:sp>
          <p:nvSpPr>
            <p:cNvPr id="71696" name="文本框 71695"/>
            <p:cNvSpPr txBox="1"/>
            <p:nvPr/>
          </p:nvSpPr>
          <p:spPr>
            <a:xfrm>
              <a:off x="5290" y="2000"/>
              <a:ext cx="278" cy="435"/>
            </a:xfrm>
            <a:prstGeom prst="rect">
              <a:avLst/>
            </a:prstGeom>
            <a:noFill/>
            <a:ln w="9525">
              <a:noFill/>
            </a:ln>
          </p:spPr>
          <p:txBody>
            <a:bodyPr wrap="none" anchor="t">
              <a:spAutoFit/>
            </a:bodyPr>
            <a:p>
              <a:pPr eaLnBrk="0" hangingPunct="0">
                <a:lnSpc>
                  <a:spcPct val="140000"/>
                </a:lnSpc>
              </a:pPr>
              <a:r>
                <a:rPr lang="en-US" altLang="zh-CN" sz="2800" b="1" i="1">
                  <a:solidFill>
                    <a:srgbClr val="FF3300"/>
                  </a:solidFill>
                  <a:effectLst>
                    <a:outerShdw blurRad="38100" dist="38100" dir="2700000">
                      <a:srgbClr val="C0C0C0"/>
                    </a:outerShdw>
                  </a:effectLst>
                  <a:latin typeface="Times New Roman" panose="02020603050405020304" pitchFamily="18" charset="0"/>
                  <a:ea typeface="楷体_GB2312" pitchFamily="49" charset="-122"/>
                </a:rPr>
                <a:t>U</a:t>
              </a:r>
              <a:endParaRPr lang="en-US" altLang="zh-CN" sz="2800" b="1">
                <a:solidFill>
                  <a:srgbClr val="FF3300"/>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71697" name="文本框 71696"/>
            <p:cNvSpPr txBox="1"/>
            <p:nvPr/>
          </p:nvSpPr>
          <p:spPr>
            <a:xfrm>
              <a:off x="4661" y="1132"/>
              <a:ext cx="203" cy="435"/>
            </a:xfrm>
            <a:prstGeom prst="rect">
              <a:avLst/>
            </a:prstGeom>
            <a:noFill/>
            <a:ln w="9525">
              <a:noFill/>
            </a:ln>
          </p:spPr>
          <p:txBody>
            <a:bodyPr wrap="none" anchor="t">
              <a:spAutoFit/>
            </a:bodyPr>
            <a:p>
              <a:pPr eaLnBrk="0" hangingPunct="0">
                <a:lnSpc>
                  <a:spcPct val="140000"/>
                </a:lnSpc>
              </a:pPr>
              <a:r>
                <a:rPr lang="en-US" altLang="zh-CN" sz="2800" b="1" i="1">
                  <a:solidFill>
                    <a:srgbClr val="FF3300"/>
                  </a:solidFill>
                  <a:effectLst>
                    <a:outerShdw blurRad="38100" dist="38100" dir="2700000">
                      <a:srgbClr val="C0C0C0"/>
                    </a:outerShdw>
                  </a:effectLst>
                  <a:latin typeface="Times New Roman" panose="02020603050405020304" pitchFamily="18" charset="0"/>
                  <a:ea typeface="楷体_GB2312" pitchFamily="49" charset="-122"/>
                </a:rPr>
                <a:t>I</a:t>
              </a:r>
              <a:endParaRPr lang="en-US" altLang="zh-CN" sz="2800" b="1">
                <a:solidFill>
                  <a:srgbClr val="FF3300"/>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71698" name="文本框 71697"/>
            <p:cNvSpPr txBox="1"/>
            <p:nvPr/>
          </p:nvSpPr>
          <p:spPr>
            <a:xfrm>
              <a:off x="4416" y="1979"/>
              <a:ext cx="243" cy="353"/>
            </a:xfrm>
            <a:prstGeom prst="rect">
              <a:avLst/>
            </a:prstGeom>
            <a:noFill/>
            <a:ln w="9525">
              <a:noFill/>
            </a:ln>
          </p:spPr>
          <p:txBody>
            <a:bodyPr wrap="none" anchor="t">
              <a:spAutoFit/>
            </a:bodyPr>
            <a:p>
              <a:pPr eaLnBrk="0" hangingPunct="0">
                <a:lnSpc>
                  <a:spcPct val="140000"/>
                </a:lnSpc>
              </a:pPr>
              <a:r>
                <a:rPr lang="en-US" altLang="zh-CN" sz="2200" b="1" i="1">
                  <a:solidFill>
                    <a:srgbClr val="FF3300"/>
                  </a:solidFill>
                  <a:effectLst>
                    <a:outerShdw blurRad="38100" dist="38100" dir="2700000">
                      <a:srgbClr val="C0C0C0"/>
                    </a:outerShdw>
                  </a:effectLst>
                  <a:latin typeface="Times New Roman" panose="02020603050405020304" pitchFamily="18" charset="0"/>
                  <a:ea typeface="楷体_GB2312" pitchFamily="49" charset="-122"/>
                </a:rPr>
                <a:t>O</a:t>
              </a:r>
              <a:endParaRPr lang="en-US" altLang="zh-CN" sz="2200" b="1" i="1">
                <a:solidFill>
                  <a:srgbClr val="FF3300"/>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71699" name="任意多边形 71698"/>
            <p:cNvSpPr/>
            <p:nvPr/>
          </p:nvSpPr>
          <p:spPr>
            <a:xfrm>
              <a:off x="3971" y="1343"/>
              <a:ext cx="1306" cy="1520"/>
            </a:xfrm>
            <a:custGeom>
              <a:avLst/>
              <a:gdLst/>
              <a:ahLst/>
              <a:cxnLst/>
              <a:pathLst>
                <a:path w="1474" h="1766">
                  <a:moveTo>
                    <a:pt x="0" y="1766"/>
                  </a:moveTo>
                  <a:cubicBezTo>
                    <a:pt x="6" y="1712"/>
                    <a:pt x="22" y="1536"/>
                    <a:pt x="38" y="1440"/>
                  </a:cubicBezTo>
                  <a:cubicBezTo>
                    <a:pt x="54" y="1344"/>
                    <a:pt x="71" y="1265"/>
                    <a:pt x="96" y="1190"/>
                  </a:cubicBezTo>
                  <a:cubicBezTo>
                    <a:pt x="121" y="1115"/>
                    <a:pt x="145" y="1040"/>
                    <a:pt x="187" y="988"/>
                  </a:cubicBezTo>
                  <a:cubicBezTo>
                    <a:pt x="229" y="936"/>
                    <a:pt x="286" y="899"/>
                    <a:pt x="350" y="878"/>
                  </a:cubicBezTo>
                  <a:cubicBezTo>
                    <a:pt x="414" y="857"/>
                    <a:pt x="472" y="864"/>
                    <a:pt x="571" y="859"/>
                  </a:cubicBezTo>
                  <a:cubicBezTo>
                    <a:pt x="670" y="854"/>
                    <a:pt x="858" y="855"/>
                    <a:pt x="946" y="849"/>
                  </a:cubicBezTo>
                  <a:cubicBezTo>
                    <a:pt x="1034" y="843"/>
                    <a:pt x="1058" y="832"/>
                    <a:pt x="1099" y="820"/>
                  </a:cubicBezTo>
                  <a:cubicBezTo>
                    <a:pt x="1140" y="808"/>
                    <a:pt x="1163" y="798"/>
                    <a:pt x="1195" y="777"/>
                  </a:cubicBezTo>
                  <a:cubicBezTo>
                    <a:pt x="1227" y="756"/>
                    <a:pt x="1266" y="723"/>
                    <a:pt x="1291" y="696"/>
                  </a:cubicBezTo>
                  <a:cubicBezTo>
                    <a:pt x="1316" y="669"/>
                    <a:pt x="1326" y="651"/>
                    <a:pt x="1344" y="614"/>
                  </a:cubicBezTo>
                  <a:cubicBezTo>
                    <a:pt x="1362" y="577"/>
                    <a:pt x="1383" y="516"/>
                    <a:pt x="1397" y="470"/>
                  </a:cubicBezTo>
                  <a:cubicBezTo>
                    <a:pt x="1411" y="424"/>
                    <a:pt x="1418" y="384"/>
                    <a:pt x="1426" y="340"/>
                  </a:cubicBezTo>
                  <a:cubicBezTo>
                    <a:pt x="1434" y="296"/>
                    <a:pt x="1439" y="247"/>
                    <a:pt x="1445" y="206"/>
                  </a:cubicBezTo>
                  <a:cubicBezTo>
                    <a:pt x="1451" y="165"/>
                    <a:pt x="1459" y="125"/>
                    <a:pt x="1464" y="91"/>
                  </a:cubicBezTo>
                  <a:cubicBezTo>
                    <a:pt x="1469" y="57"/>
                    <a:pt x="1472" y="19"/>
                    <a:pt x="1474" y="0"/>
                  </a:cubicBezTo>
                </a:path>
              </a:pathLst>
            </a:custGeom>
            <a:noFill/>
            <a:ln w="38100" cap="flat" cmpd="sng">
              <a:solidFill>
                <a:srgbClr val="FF0000">
                  <a:alpha val="100000"/>
                </a:srgbClr>
              </a:solidFill>
              <a:prstDash val="solid"/>
              <a:headEnd type="none" w="med" len="med"/>
              <a:tailEnd type="none" w="med" len="med"/>
            </a:ln>
          </p:spPr>
          <p:txBody>
            <a:bodyPr/>
            <a:p>
              <a:endParaRPr lang="zh-CN" altLang="en-US"/>
            </a:p>
          </p:txBody>
        </p:sp>
      </p:grpSp>
      <p:sp>
        <p:nvSpPr>
          <p:cNvPr id="71700" name="文本框 71699"/>
          <p:cNvSpPr txBox="1"/>
          <p:nvPr/>
        </p:nvSpPr>
        <p:spPr>
          <a:xfrm>
            <a:off x="677863" y="4732020"/>
            <a:ext cx="1970087" cy="946150"/>
          </a:xfrm>
          <a:prstGeom prst="rect">
            <a:avLst/>
          </a:prstGeom>
          <a:noFill/>
          <a:ln w="9525">
            <a:noFill/>
          </a:ln>
        </p:spPr>
        <p:txBody>
          <a:bodyPr wrap="none" anchor="t">
            <a:spAutoFit/>
          </a:bodyPr>
          <a:p>
            <a:pPr algn="ctr" eaLnBrk="0" hangingPunct="0"/>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线性电阻的</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伏安特性</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1701" name="文本框 71700"/>
          <p:cNvSpPr txBox="1"/>
          <p:nvPr/>
        </p:nvSpPr>
        <p:spPr>
          <a:xfrm>
            <a:off x="3853498" y="4901565"/>
            <a:ext cx="2684462" cy="946150"/>
          </a:xfrm>
          <a:prstGeom prst="rect">
            <a:avLst/>
          </a:prstGeom>
          <a:noFill/>
          <a:ln w="9525">
            <a:noFill/>
          </a:ln>
        </p:spPr>
        <p:txBody>
          <a:bodyPr wrap="none" anchor="t">
            <a:spAutoFit/>
          </a:bodyPr>
          <a:p>
            <a:pPr algn="ctr" eaLnBrk="0" hangingPunct="0"/>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半导体二极管的</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伏安特性</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32" name="Rectangle 16"/>
          <p:cNvSpPr>
            <a:spLocks noChangeArrowheads="1"/>
          </p:cNvSpPr>
          <p:nvPr/>
        </p:nvSpPr>
        <p:spPr bwMode="gray">
          <a:xfrm>
            <a:off x="-30480" y="735112"/>
            <a:ext cx="9144000" cy="576064"/>
          </a:xfrm>
          <a:prstGeom prst="rect">
            <a:avLst/>
          </a:prstGeom>
          <a:gradFill rotWithShape="1">
            <a:gsLst>
              <a:gs pos="0">
                <a:schemeClr val="tx2">
                  <a:lumMod val="60000"/>
                  <a:lumOff val="40000"/>
                </a:schemeClr>
              </a:gs>
              <a:gs pos="100000">
                <a:srgbClr val="FFC000"/>
              </a:gs>
            </a:gsLst>
            <a:lin ang="0" scaled="1"/>
          </a:gradFill>
          <a:ln w="9525">
            <a:noFill/>
            <a:miter lim="800000"/>
          </a:ln>
          <a:effectLst/>
        </p:spPr>
        <p:txBody>
          <a:bodyPr wrap="none" anchor="ctr"/>
          <a:p>
            <a:pPr indent="0" algn="ctr"/>
            <a:r>
              <a:rPr sz="4000" b="1">
                <a:solidFill>
                  <a:srgbClr val="FF0000"/>
                </a:solidFill>
                <a:sym typeface="+mn-ea"/>
              </a:rPr>
              <a:t>2.11 非线性电阻电路</a:t>
            </a:r>
            <a:endParaRPr sz="4000" b="1">
              <a:solidFill>
                <a:srgbClr val="FF0000"/>
              </a:solidFill>
              <a:sym typeface="+mn-ea"/>
            </a:endParaRPr>
          </a:p>
        </p:txBody>
      </p:sp>
      <p:grpSp>
        <p:nvGrpSpPr>
          <p:cNvPr id="3" name="组合 2"/>
          <p:cNvGrpSpPr/>
          <p:nvPr/>
        </p:nvGrpSpPr>
        <p:grpSpPr>
          <a:xfrm>
            <a:off x="6537960" y="2524125"/>
            <a:ext cx="2327910" cy="3329305"/>
            <a:chOff x="9613" y="3313"/>
            <a:chExt cx="3666" cy="5243"/>
          </a:xfrm>
        </p:grpSpPr>
        <p:sp>
          <p:nvSpPr>
            <p:cNvPr id="72718" name="文本框 72717"/>
            <p:cNvSpPr txBox="1"/>
            <p:nvPr/>
          </p:nvSpPr>
          <p:spPr>
            <a:xfrm>
              <a:off x="9613" y="6514"/>
              <a:ext cx="3666" cy="2042"/>
            </a:xfrm>
            <a:prstGeom prst="rect">
              <a:avLst/>
            </a:prstGeom>
            <a:noFill/>
            <a:ln w="9525">
              <a:noFill/>
            </a:ln>
          </p:spPr>
          <p:txBody>
            <a:bodyPr wrap="none" anchor="t">
              <a:spAutoFit/>
            </a:bodyPr>
            <a:p>
              <a:pPr eaLnBrk="0" hangingPunct="0">
                <a:lnSpc>
                  <a:spcPct val="14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非线性电阻的</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lnSpc>
                  <a:spcPct val="14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电路符号 </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72741" name="组合 72740"/>
            <p:cNvGrpSpPr/>
            <p:nvPr/>
          </p:nvGrpSpPr>
          <p:grpSpPr>
            <a:xfrm>
              <a:off x="10320" y="3313"/>
              <a:ext cx="1978" cy="3342"/>
              <a:chOff x="4130" y="2160"/>
              <a:chExt cx="791" cy="1337"/>
            </a:xfrm>
          </p:grpSpPr>
          <p:sp>
            <p:nvSpPr>
              <p:cNvPr id="72742" name="文本框 72741"/>
              <p:cNvSpPr txBox="1"/>
              <p:nvPr/>
            </p:nvSpPr>
            <p:spPr>
              <a:xfrm>
                <a:off x="4656" y="2688"/>
                <a:ext cx="265" cy="327"/>
              </a:xfrm>
              <a:prstGeom prst="rect">
                <a:avLst/>
              </a:prstGeom>
              <a:noFill/>
              <a:ln w="38100">
                <a:noFill/>
              </a:ln>
            </p:spPr>
            <p:txBody>
              <a:bodyPr wrap="none" anchor="t">
                <a:spAutoFit/>
              </a:bodyPr>
              <a:p>
                <a:pP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endPar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2743" name="直接连接符 72742"/>
              <p:cNvSpPr/>
              <p:nvPr/>
            </p:nvSpPr>
            <p:spPr>
              <a:xfrm flipH="1">
                <a:off x="4549" y="2976"/>
                <a:ext cx="0" cy="521"/>
              </a:xfrm>
              <a:prstGeom prst="line">
                <a:avLst/>
              </a:prstGeom>
              <a:ln w="38100" cap="flat" cmpd="sng">
                <a:solidFill>
                  <a:schemeClr val="tx1"/>
                </a:solidFill>
                <a:prstDash val="solid"/>
                <a:headEnd type="none" w="med" len="med"/>
                <a:tailEnd type="none" w="med" len="med"/>
              </a:ln>
            </p:spPr>
          </p:sp>
          <p:sp>
            <p:nvSpPr>
              <p:cNvPr id="72744" name="矩形 72743"/>
              <p:cNvSpPr/>
              <p:nvPr/>
            </p:nvSpPr>
            <p:spPr>
              <a:xfrm>
                <a:off x="4466" y="2652"/>
                <a:ext cx="165" cy="308"/>
              </a:xfrm>
              <a:prstGeom prst="rect">
                <a:avLst/>
              </a:prstGeom>
              <a:noFill/>
              <a:ln w="38100" cap="flat" cmpd="sng">
                <a:solidFill>
                  <a:schemeClr val="tx1"/>
                </a:solidFill>
                <a:prstDash val="solid"/>
                <a:miter/>
                <a:headEnd type="none" w="med" len="med"/>
                <a:tailEnd type="none" w="med" len="med"/>
              </a:ln>
            </p:spPr>
            <p:txBody>
              <a:bodyPr/>
              <a:p>
                <a:endParaRPr lang="zh-CN" altLang="en-US"/>
              </a:p>
            </p:txBody>
          </p:sp>
          <p:sp>
            <p:nvSpPr>
              <p:cNvPr id="72745" name="直接连接符 72744"/>
              <p:cNvSpPr/>
              <p:nvPr/>
            </p:nvSpPr>
            <p:spPr>
              <a:xfrm>
                <a:off x="4130" y="2969"/>
                <a:ext cx="192" cy="0"/>
              </a:xfrm>
              <a:prstGeom prst="line">
                <a:avLst/>
              </a:prstGeom>
              <a:ln w="28575" cap="flat" cmpd="sng">
                <a:solidFill>
                  <a:schemeClr val="tx1"/>
                </a:solidFill>
                <a:prstDash val="solid"/>
                <a:headEnd type="none" w="med" len="med"/>
                <a:tailEnd type="none" w="med" len="med"/>
              </a:ln>
            </p:spPr>
          </p:sp>
          <p:sp>
            <p:nvSpPr>
              <p:cNvPr id="72746" name="直接连接符 72745"/>
              <p:cNvSpPr/>
              <p:nvPr/>
            </p:nvSpPr>
            <p:spPr>
              <a:xfrm flipV="1">
                <a:off x="4322" y="2617"/>
                <a:ext cx="480" cy="352"/>
              </a:xfrm>
              <a:prstGeom prst="line">
                <a:avLst/>
              </a:prstGeom>
              <a:ln w="28575" cap="flat" cmpd="sng">
                <a:solidFill>
                  <a:schemeClr val="tx1"/>
                </a:solidFill>
                <a:prstDash val="solid"/>
                <a:headEnd type="none" w="med" len="med"/>
                <a:tailEnd type="none" w="med" len="med"/>
              </a:ln>
            </p:spPr>
          </p:sp>
          <p:sp>
            <p:nvSpPr>
              <p:cNvPr id="72747" name="直接连接符 72746"/>
              <p:cNvSpPr/>
              <p:nvPr/>
            </p:nvSpPr>
            <p:spPr>
              <a:xfrm flipV="1">
                <a:off x="4560" y="2160"/>
                <a:ext cx="0" cy="480"/>
              </a:xfrm>
              <a:prstGeom prst="line">
                <a:avLst/>
              </a:prstGeom>
              <a:ln w="38100" cap="flat" cmpd="sng">
                <a:solidFill>
                  <a:schemeClr val="tx1"/>
                </a:solidFill>
                <a:prstDash val="solid"/>
                <a:headEnd type="none" w="med" len="med"/>
                <a:tailEnd type="none" w="med" len="med"/>
              </a:ln>
            </p:spPr>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blinds(vertical)">
                                      <p:cBhvr>
                                        <p:cTn id="7" dur="500"/>
                                        <p:tgtEl>
                                          <p:spTgt spid="716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1683">
                                            <p:txEl>
                                              <p:charRg st="0" end="23"/>
                                            </p:txEl>
                                          </p:spTgt>
                                        </p:tgtEl>
                                        <p:attrNameLst>
                                          <p:attrName>style.visibility</p:attrName>
                                        </p:attrNameLst>
                                      </p:cBhvr>
                                      <p:to>
                                        <p:strVal val="visible"/>
                                      </p:to>
                                    </p:set>
                                    <p:animEffect transition="in" filter="blinds(vertical)">
                                      <p:cBhvr>
                                        <p:cTn id="12" dur="500"/>
                                        <p:tgtEl>
                                          <p:spTgt spid="71683">
                                            <p:txEl>
                                              <p:charRg st="0" end="2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1683">
                                            <p:txEl>
                                              <p:charRg st="23" end="44"/>
                                            </p:txEl>
                                          </p:spTgt>
                                        </p:tgtEl>
                                        <p:attrNameLst>
                                          <p:attrName>style.visibility</p:attrName>
                                        </p:attrNameLst>
                                      </p:cBhvr>
                                      <p:to>
                                        <p:strVal val="visible"/>
                                      </p:to>
                                    </p:set>
                                    <p:animEffect transition="in" filter="blinds(vertical)">
                                      <p:cBhvr>
                                        <p:cTn id="17" dur="500"/>
                                        <p:tgtEl>
                                          <p:spTgt spid="71683">
                                            <p:txEl>
                                              <p:charRg st="23" end="4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702"/>
                                        </p:tgtEl>
                                        <p:attrNameLst>
                                          <p:attrName>style.visibility</p:attrName>
                                        </p:attrNameLst>
                                      </p:cBhvr>
                                      <p:to>
                                        <p:strVal val="visible"/>
                                      </p:to>
                                    </p:set>
                                    <p:animEffect transition="in" filter="wipe(left)">
                                      <p:cBhvr>
                                        <p:cTn id="22" dur="500"/>
                                        <p:tgtEl>
                                          <p:spTgt spid="717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700"/>
                                        </p:tgtEl>
                                        <p:attrNameLst>
                                          <p:attrName>style.visibility</p:attrName>
                                        </p:attrNameLst>
                                      </p:cBhvr>
                                      <p:to>
                                        <p:strVal val="visible"/>
                                      </p:to>
                                    </p:set>
                                    <p:animEffect transition="in" filter="wipe(left)">
                                      <p:cBhvr>
                                        <p:cTn id="27" dur="500"/>
                                        <p:tgtEl>
                                          <p:spTgt spid="7170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71692">
                                            <p:txEl>
                                              <p:charRg st="0" end="25"/>
                                            </p:txEl>
                                          </p:spTgt>
                                        </p:tgtEl>
                                        <p:attrNameLst>
                                          <p:attrName>style.visibility</p:attrName>
                                        </p:attrNameLst>
                                      </p:cBhvr>
                                      <p:to>
                                        <p:strVal val="visible"/>
                                      </p:to>
                                    </p:set>
                                    <p:animEffect transition="in" filter="blinds(vertical)">
                                      <p:cBhvr>
                                        <p:cTn id="32" dur="500"/>
                                        <p:tgtEl>
                                          <p:spTgt spid="71692">
                                            <p:txEl>
                                              <p:charRg st="0" end="2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71692">
                                            <p:txEl>
                                              <p:charRg st="25" end="49"/>
                                            </p:txEl>
                                          </p:spTgt>
                                        </p:tgtEl>
                                        <p:attrNameLst>
                                          <p:attrName>style.visibility</p:attrName>
                                        </p:attrNameLst>
                                      </p:cBhvr>
                                      <p:to>
                                        <p:strVal val="visible"/>
                                      </p:to>
                                    </p:set>
                                    <p:animEffect transition="in" filter="blinds(vertical)">
                                      <p:cBhvr>
                                        <p:cTn id="37" dur="500"/>
                                        <p:tgtEl>
                                          <p:spTgt spid="71692">
                                            <p:txEl>
                                              <p:charRg st="25" end="4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1701"/>
                                        </p:tgtEl>
                                        <p:attrNameLst>
                                          <p:attrName>style.visibility</p:attrName>
                                        </p:attrNameLst>
                                      </p:cBhvr>
                                      <p:to>
                                        <p:strVal val="visible"/>
                                      </p:to>
                                    </p:set>
                                    <p:animEffect transition="in" filter="wipe(left)">
                                      <p:cBhvr>
                                        <p:cTn id="42" dur="500"/>
                                        <p:tgtEl>
                                          <p:spTgt spid="7170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1703"/>
                                        </p:tgtEl>
                                        <p:attrNameLst>
                                          <p:attrName>style.visibility</p:attrName>
                                        </p:attrNameLst>
                                      </p:cBhvr>
                                      <p:to>
                                        <p:strVal val="visible"/>
                                      </p:to>
                                    </p:set>
                                    <p:animEffect transition="in" filter="wipe(left)">
                                      <p:cBhvr>
                                        <p:cTn id="47" dur="500"/>
                                        <p:tgtEl>
                                          <p:spTgt spid="7170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ppt_x"/>
                                          </p:val>
                                        </p:tav>
                                        <p:tav tm="100000">
                                          <p:val>
                                            <p:strVal val="#ppt_x"/>
                                          </p:val>
                                        </p:tav>
                                      </p:tavLst>
                                    </p:anim>
                                    <p:anim calcmode="lin" valueType="num">
                                      <p:cBhvr additive="base">
                                        <p:cTn id="5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71683" grpId="0" build="p"/>
      <p:bldP spid="71692" grpId="0" build="p"/>
      <p:bldP spid="71700" grpId="0"/>
      <p:bldP spid="7170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33020" y="621665"/>
            <a:ext cx="6719570" cy="583565"/>
          </a:xfrm>
          <a:prstGeom prst="rect">
            <a:avLst/>
          </a:prstGeom>
          <a:noFill/>
          <a:ln w="9525">
            <a:noFill/>
          </a:ln>
        </p:spPr>
        <p:txBody>
          <a:bodyPr wrap="square">
            <a:spAutoFit/>
          </a:bodyPr>
          <a:p>
            <a:pPr indent="0"/>
            <a:r>
              <a:rPr lang="zh-CN" altLang="en-US" sz="3200" b="1">
                <a:solidFill>
                  <a:srgbClr val="350099"/>
                </a:solidFill>
                <a:latin typeface="宋体" panose="02010600030101010101" pitchFamily="2" charset="-122"/>
                <a:ea typeface="宋体" panose="02010600030101010101" pitchFamily="2" charset="-122"/>
                <a:cs typeface="宋体" panose="02010600030101010101" pitchFamily="2" charset="-122"/>
              </a:rPr>
              <a:t>非线性电阻元件串联的伏安特性曲线</a:t>
            </a:r>
            <a:endParaRPr lang="zh-CN" altLang="en-US" sz="3200" b="1">
              <a:solidFill>
                <a:srgbClr val="350099"/>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208915" y="1143635"/>
            <a:ext cx="4259580" cy="521970"/>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设有两个非线性电阻串联，</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295275" y="1665605"/>
            <a:ext cx="4502150" cy="521970"/>
          </a:xfrm>
          <a:prstGeom prst="rect">
            <a:avLst/>
          </a:prstGeom>
          <a:noFill/>
        </p:spPr>
        <p:txBody>
          <a:bodyPr wrap="none" rtlCol="0" anchor="t">
            <a:spAutoFit/>
          </a:bodyPr>
          <a:p>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它们的特性曲线为</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800" b="1"/>
          </a:p>
        </p:txBody>
      </p:sp>
      <p:sp>
        <p:nvSpPr>
          <p:cNvPr id="7" name="文本框 6"/>
          <p:cNvSpPr txBox="1"/>
          <p:nvPr/>
        </p:nvSpPr>
        <p:spPr>
          <a:xfrm>
            <a:off x="116840" y="2187575"/>
            <a:ext cx="5387975" cy="953135"/>
          </a:xfrm>
          <a:prstGeom prst="rect">
            <a:avLst/>
          </a:prstGeom>
          <a:noFill/>
        </p:spPr>
        <p:txBody>
          <a:bodyPr wrap="square" rtlCol="0" anchor="t">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确定它们串联后等效电阻的伏安特性曲线。</a:t>
            </a:r>
            <a:endParaRPr lang="zh-CN" altLang="en-US" sz="2800" b="1"/>
          </a:p>
        </p:txBody>
      </p:sp>
      <p:pic>
        <p:nvPicPr>
          <p:cNvPr id="8" name="图片 7" descr="2t11t2"/>
          <p:cNvPicPr>
            <a:picLocks noChangeAspect="1"/>
          </p:cNvPicPr>
          <p:nvPr/>
        </p:nvPicPr>
        <p:blipFill>
          <a:blip r:embed="rId1"/>
          <a:srcRect t="18878" r="55933" b="15012"/>
          <a:stretch>
            <a:fillRect/>
          </a:stretch>
        </p:blipFill>
        <p:spPr>
          <a:xfrm>
            <a:off x="5320665" y="1146175"/>
            <a:ext cx="3331845" cy="2514600"/>
          </a:xfrm>
          <a:prstGeom prst="rect">
            <a:avLst/>
          </a:prstGeom>
          <a:noFill/>
          <a:ln w="9525">
            <a:noFill/>
          </a:ln>
        </p:spPr>
      </p:pic>
      <p:pic>
        <p:nvPicPr>
          <p:cNvPr id="9" name="图片 8" descr="2t11t2"/>
          <p:cNvPicPr>
            <a:picLocks noChangeAspect="1"/>
          </p:cNvPicPr>
          <p:nvPr/>
        </p:nvPicPr>
        <p:blipFill>
          <a:blip r:embed="rId1"/>
          <a:srcRect l="50248" b="20362"/>
          <a:stretch>
            <a:fillRect/>
          </a:stretch>
        </p:blipFill>
        <p:spPr>
          <a:xfrm>
            <a:off x="5615940" y="3660140"/>
            <a:ext cx="3346450" cy="2695575"/>
          </a:xfrm>
          <a:prstGeom prst="rect">
            <a:avLst/>
          </a:prstGeom>
          <a:noFill/>
          <a:ln w="9525">
            <a:noFill/>
          </a:ln>
        </p:spPr>
      </p:pic>
      <p:sp>
        <p:nvSpPr>
          <p:cNvPr id="10" name="文本框 9"/>
          <p:cNvSpPr txBox="1"/>
          <p:nvPr/>
        </p:nvSpPr>
        <p:spPr>
          <a:xfrm>
            <a:off x="116840" y="3168015"/>
            <a:ext cx="1230630" cy="521970"/>
          </a:xfrm>
          <a:prstGeom prst="rect">
            <a:avLst/>
          </a:prstGeom>
          <a:noFill/>
          <a:ln w="9525">
            <a:noFill/>
          </a:ln>
        </p:spPr>
        <p:txBody>
          <a:bodyPr wrap="square">
            <a:spAutoFit/>
          </a:bodyPr>
          <a:p>
            <a:pPr indent="0"/>
            <a:r>
              <a:rPr lang="en-US" altLang="zh-CN" sz="2800" b="0">
                <a:solidFill>
                  <a:srgbClr val="000000"/>
                </a:solidFill>
                <a:latin typeface="Times New Roman" panose="02020603050405020304" pitchFamily="18" charset="0"/>
                <a:cs typeface="Times New Roman" panose="02020603050405020304" pitchFamily="18" charset="0"/>
              </a:rPr>
              <a:t> KVL</a:t>
            </a:r>
            <a:r>
              <a:rPr lang="zh-CN" altLang="en-US" sz="2800" b="0">
                <a:solidFill>
                  <a:srgbClr val="000000"/>
                </a:solidFill>
                <a:latin typeface="Times New Roman" panose="02020603050405020304" pitchFamily="18" charset="0"/>
                <a:cs typeface="Times New Roman" panose="02020603050405020304" pitchFamily="18" charset="0"/>
              </a:rPr>
              <a:t>：</a:t>
            </a:r>
            <a:endParaRPr lang="zh-CN" altLang="en-US" sz="2800" b="0">
              <a:solidFill>
                <a:srgbClr val="000000"/>
              </a:solidFill>
              <a:latin typeface="Times New Roman" panose="02020603050405020304" pitchFamily="18" charset="0"/>
              <a:cs typeface="Times New Roman" panose="02020603050405020304" pitchFamily="18" charset="0"/>
            </a:endParaRPr>
          </a:p>
        </p:txBody>
      </p:sp>
      <p:graphicFrame>
        <p:nvGraphicFramePr>
          <p:cNvPr id="4" name="对象 -2147482334"/>
          <p:cNvGraphicFramePr>
            <a:graphicFrameLocks noChangeAspect="1"/>
          </p:cNvGraphicFramePr>
          <p:nvPr/>
        </p:nvGraphicFramePr>
        <p:xfrm>
          <a:off x="1347470" y="3215323"/>
          <a:ext cx="1578610" cy="474345"/>
        </p:xfrm>
        <a:graphic>
          <a:graphicData uri="http://schemas.openxmlformats.org/presentationml/2006/ole">
            <mc:AlternateContent xmlns:mc="http://schemas.openxmlformats.org/markup-compatibility/2006">
              <mc:Choice xmlns:v="urn:schemas-microsoft-com:vml" Requires="v">
                <p:oleObj spid="_x0000_s3076" name="" r:id="rId2" imgW="762000" imgH="228600" progId="Equation.DSMT4">
                  <p:embed/>
                </p:oleObj>
              </mc:Choice>
              <mc:Fallback>
                <p:oleObj name="" r:id="rId2" imgW="762000" imgH="228600" progId="Equation.DSMT4">
                  <p:embed/>
                  <p:pic>
                    <p:nvPicPr>
                      <p:cNvPr id="0" name="图片 3075"/>
                      <p:cNvPicPr/>
                      <p:nvPr/>
                    </p:nvPicPr>
                    <p:blipFill>
                      <a:blip r:embed="rId3"/>
                      <a:stretch>
                        <a:fillRect/>
                      </a:stretch>
                    </p:blipFill>
                    <p:spPr>
                      <a:xfrm>
                        <a:off x="1347470" y="3215323"/>
                        <a:ext cx="1578610" cy="474345"/>
                      </a:xfrm>
                      <a:prstGeom prst="rect">
                        <a:avLst/>
                      </a:prstGeom>
                      <a:noFill/>
                      <a:ln w="38100">
                        <a:noFill/>
                        <a:miter/>
                      </a:ln>
                    </p:spPr>
                  </p:pic>
                </p:oleObj>
              </mc:Fallback>
            </mc:AlternateContent>
          </a:graphicData>
        </a:graphic>
      </p:graphicFrame>
      <p:sp>
        <p:nvSpPr>
          <p:cNvPr id="11" name="文本框 10"/>
          <p:cNvSpPr txBox="1"/>
          <p:nvPr/>
        </p:nvSpPr>
        <p:spPr>
          <a:xfrm>
            <a:off x="223520" y="3828415"/>
            <a:ext cx="1249680" cy="521970"/>
          </a:xfrm>
          <a:prstGeom prst="rect">
            <a:avLst/>
          </a:prstGeom>
          <a:noFill/>
        </p:spPr>
        <p:txBody>
          <a:bodyPr wrap="none" rtlCol="0" anchor="t">
            <a:spAutoFit/>
          </a:bodyPr>
          <a:p>
            <a:r>
              <a:rPr lang="en-US" altLang="zh-CN" sz="2800">
                <a:solidFill>
                  <a:srgbClr val="000000"/>
                </a:solidFill>
                <a:latin typeface="Times New Roman" panose="02020603050405020304" pitchFamily="18" charset="0"/>
                <a:cs typeface="Times New Roman" panose="02020603050405020304" pitchFamily="18" charset="0"/>
                <a:sym typeface="+mn-ea"/>
              </a:rPr>
              <a:t>KCL</a:t>
            </a:r>
            <a:r>
              <a:rPr lang="zh-CN" altLang="en-US" sz="2800">
                <a:solidFill>
                  <a:srgbClr val="000000"/>
                </a:solidFill>
                <a:latin typeface="Times New Roman" panose="02020603050405020304" pitchFamily="18" charset="0"/>
                <a:cs typeface="Times New Roman" panose="02020603050405020304" pitchFamily="18" charset="0"/>
                <a:sym typeface="+mn-ea"/>
              </a:rPr>
              <a:t>：</a:t>
            </a:r>
            <a:endParaRPr lang="zh-CN" altLang="en-US" sz="2800">
              <a:solidFill>
                <a:srgbClr val="000000"/>
              </a:solidFill>
              <a:latin typeface="Times New Roman" panose="02020603050405020304" pitchFamily="18" charset="0"/>
              <a:cs typeface="Times New Roman" panose="02020603050405020304" pitchFamily="18" charset="0"/>
              <a:sym typeface="+mn-ea"/>
            </a:endParaRPr>
          </a:p>
        </p:txBody>
      </p:sp>
      <p:graphicFrame>
        <p:nvGraphicFramePr>
          <p:cNvPr id="12" name="对象 -2147482333"/>
          <p:cNvGraphicFramePr>
            <a:graphicFrameLocks noChangeAspect="1"/>
          </p:cNvGraphicFramePr>
          <p:nvPr/>
        </p:nvGraphicFramePr>
        <p:xfrm>
          <a:off x="1347470" y="3865245"/>
          <a:ext cx="1377950" cy="485140"/>
        </p:xfrm>
        <a:graphic>
          <a:graphicData uri="http://schemas.openxmlformats.org/presentationml/2006/ole">
            <mc:AlternateContent xmlns:mc="http://schemas.openxmlformats.org/markup-compatibility/2006">
              <mc:Choice xmlns:v="urn:schemas-microsoft-com:vml" Requires="v">
                <p:oleObj spid="_x0000_s13" name="" r:id="rId4" imgW="647700" imgH="228600" progId="Equation.DSMT4">
                  <p:embed/>
                </p:oleObj>
              </mc:Choice>
              <mc:Fallback>
                <p:oleObj name="" r:id="rId4" imgW="647700" imgH="228600" progId="Equation.DSMT4">
                  <p:embed/>
                  <p:pic>
                    <p:nvPicPr>
                      <p:cNvPr id="0" name="图片 11"/>
                      <p:cNvPicPr/>
                      <p:nvPr/>
                    </p:nvPicPr>
                    <p:blipFill>
                      <a:blip r:embed="rId5"/>
                      <a:stretch>
                        <a:fillRect/>
                      </a:stretch>
                    </p:blipFill>
                    <p:spPr>
                      <a:xfrm>
                        <a:off x="1347470" y="3865245"/>
                        <a:ext cx="1377950" cy="485140"/>
                      </a:xfrm>
                      <a:prstGeom prst="rect">
                        <a:avLst/>
                      </a:prstGeom>
                      <a:noFill/>
                      <a:ln w="38100">
                        <a:noFill/>
                        <a:miter/>
                      </a:ln>
                    </p:spPr>
                  </p:pic>
                </p:oleObj>
              </mc:Fallback>
            </mc:AlternateContent>
          </a:graphicData>
        </a:graphic>
      </p:graphicFrame>
      <p:sp>
        <p:nvSpPr>
          <p:cNvPr id="14" name="文本框 13"/>
          <p:cNvSpPr txBox="1"/>
          <p:nvPr/>
        </p:nvSpPr>
        <p:spPr>
          <a:xfrm>
            <a:off x="208915" y="5647055"/>
            <a:ext cx="5826760" cy="521970"/>
          </a:xfrm>
          <a:prstGeom prst="rect">
            <a:avLst/>
          </a:prstGeom>
          <a:noFill/>
          <a:ln w="9525">
            <a:noFill/>
          </a:ln>
        </p:spPr>
        <p:txBody>
          <a:bodyPr wrap="square">
            <a:spAutoFit/>
          </a:bodyPr>
          <a:p>
            <a:pPr indent="0" algn="ct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曲线</a:t>
            </a:r>
            <a:r>
              <a:rPr lang="en-US" altLang="zh-CN" sz="2800" b="1">
                <a:solidFill>
                  <a:srgbClr val="005200"/>
                </a:solidFill>
                <a:latin typeface="宋体" panose="02010600030101010101" pitchFamily="2" charset="-122"/>
                <a:ea typeface="宋体" panose="02010600030101010101" pitchFamily="2" charset="-122"/>
                <a:cs typeface="宋体" panose="02010600030101010101" pitchFamily="2" charset="-122"/>
              </a:rPr>
              <a:t>D</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就是串联等效电阻的特性曲线。</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208915" y="4263390"/>
            <a:ext cx="5407660" cy="1383665"/>
          </a:xfrm>
          <a:prstGeom prst="rect">
            <a:avLst/>
          </a:prstGeom>
          <a:noFill/>
        </p:spPr>
        <p:txBody>
          <a:bodyPr wrap="square" rtlCol="0" anchor="t">
            <a:spAutoFit/>
          </a:bodyPr>
          <a:p>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把每一个特定的电流</a:t>
            </a:r>
            <a:r>
              <a:rPr lang="en-US" altLang="zh-CN" sz="2800" b="1" i="1">
                <a:solidFill>
                  <a:srgbClr val="000000"/>
                </a:solidFill>
                <a:latin typeface="Times New Roman" panose="02020603050405020304" pitchFamily="18" charset="0"/>
                <a:cs typeface="Times New Roman" panose="02020603050405020304" pitchFamily="18" charset="0"/>
                <a:sym typeface="+mn-ea"/>
              </a:rPr>
              <a:t>I</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在</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特性曲线对应的电压值</a:t>
            </a:r>
            <a:r>
              <a:rPr lang="en-US" altLang="zh-CN" sz="2800" b="1" i="1">
                <a:solidFill>
                  <a:srgbClr val="000000"/>
                </a:solidFill>
                <a:latin typeface="Times New Roman" panose="02020603050405020304" pitchFamily="18" charset="0"/>
                <a:cs typeface="Times New Roman" panose="02020603050405020304" pitchFamily="18" charset="0"/>
                <a:sym typeface="+mn-ea"/>
              </a:rPr>
              <a:t>U</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800" b="1" i="1">
                <a:solidFill>
                  <a:srgbClr val="000000"/>
                </a:solidFill>
                <a:latin typeface="Times New Roman" panose="02020603050405020304" pitchFamily="18" charset="0"/>
                <a:cs typeface="Times New Roman" panose="02020603050405020304" pitchFamily="18" charset="0"/>
                <a:sym typeface="+mn-ea"/>
              </a:rPr>
              <a:t>U</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相加，便可得到串联后的特性曲线</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100" name="文本框 99"/>
          <p:cNvSpPr txBox="1"/>
          <p:nvPr/>
        </p:nvSpPr>
        <p:spPr>
          <a:xfrm>
            <a:off x="33020" y="621665"/>
            <a:ext cx="6719570" cy="583565"/>
          </a:xfrm>
          <a:prstGeom prst="rect">
            <a:avLst/>
          </a:prstGeom>
          <a:noFill/>
          <a:ln w="9525">
            <a:noFill/>
          </a:ln>
        </p:spPr>
        <p:txBody>
          <a:bodyPr wrap="square">
            <a:spAutoFit/>
          </a:bodyPr>
          <a:p>
            <a:pPr indent="0"/>
            <a:r>
              <a:rPr lang="zh-CN" altLang="en-US" sz="3200" b="1">
                <a:solidFill>
                  <a:srgbClr val="350099"/>
                </a:solidFill>
                <a:latin typeface="宋体" panose="02010600030101010101" pitchFamily="2" charset="-122"/>
                <a:ea typeface="宋体" panose="02010600030101010101" pitchFamily="2" charset="-122"/>
                <a:cs typeface="宋体" panose="02010600030101010101" pitchFamily="2" charset="-122"/>
              </a:rPr>
              <a:t>非线性电阻元件并联的伏安特性曲线</a:t>
            </a:r>
            <a:endParaRPr lang="zh-CN" altLang="en-US" sz="3200" b="1">
              <a:solidFill>
                <a:srgbClr val="350099"/>
              </a:solidFill>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208915" y="1143635"/>
            <a:ext cx="4259580" cy="521970"/>
          </a:xfrm>
          <a:prstGeom prst="rect">
            <a:avLst/>
          </a:prstGeom>
          <a:noFill/>
          <a:ln w="9525">
            <a:noFill/>
          </a:ln>
        </p:spPr>
        <p:txBody>
          <a:bodyPr wrap="square">
            <a:spAutoFit/>
          </a:bodyPr>
          <a:p>
            <a:pPr indent="0"/>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设有两个非线性电阻并联，</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295275" y="1665605"/>
            <a:ext cx="4502150" cy="521970"/>
          </a:xfrm>
          <a:prstGeom prst="rect">
            <a:avLst/>
          </a:prstGeom>
          <a:noFill/>
        </p:spPr>
        <p:txBody>
          <a:bodyPr wrap="none" rtlCol="0" anchor="t">
            <a:spAutoFit/>
          </a:bodyPr>
          <a:p>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它们的特性曲线为</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800" b="1"/>
          </a:p>
        </p:txBody>
      </p:sp>
      <p:sp>
        <p:nvSpPr>
          <p:cNvPr id="8" name="文本框 7"/>
          <p:cNvSpPr txBox="1"/>
          <p:nvPr/>
        </p:nvSpPr>
        <p:spPr>
          <a:xfrm>
            <a:off x="116840" y="2187575"/>
            <a:ext cx="5387975" cy="953135"/>
          </a:xfrm>
          <a:prstGeom prst="rect">
            <a:avLst/>
          </a:prstGeom>
          <a:noFill/>
        </p:spPr>
        <p:txBody>
          <a:bodyPr wrap="square" rtlCol="0" anchor="t">
            <a:spAutoFit/>
          </a:bodyPr>
          <a:p>
            <a:pPr indent="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确定它们并联后等效电阻的伏安特性曲线。</a:t>
            </a:r>
            <a:endParaRPr lang="zh-CN" altLang="en-US" sz="2800" b="1"/>
          </a:p>
        </p:txBody>
      </p:sp>
      <p:sp>
        <p:nvSpPr>
          <p:cNvPr id="13" name="文本框 12"/>
          <p:cNvSpPr txBox="1"/>
          <p:nvPr/>
        </p:nvSpPr>
        <p:spPr>
          <a:xfrm>
            <a:off x="151765" y="3828415"/>
            <a:ext cx="1249680" cy="521970"/>
          </a:xfrm>
          <a:prstGeom prst="rect">
            <a:avLst/>
          </a:prstGeom>
          <a:noFill/>
        </p:spPr>
        <p:txBody>
          <a:bodyPr wrap="none" rtlCol="0" anchor="t">
            <a:spAutoFit/>
          </a:bodyPr>
          <a:p>
            <a:r>
              <a:rPr lang="en-US" altLang="zh-CN" sz="2800">
                <a:solidFill>
                  <a:srgbClr val="000000"/>
                </a:solidFill>
                <a:latin typeface="Times New Roman" panose="02020603050405020304" pitchFamily="18" charset="0"/>
                <a:cs typeface="Times New Roman" panose="02020603050405020304" pitchFamily="18" charset="0"/>
                <a:sym typeface="+mn-ea"/>
              </a:rPr>
              <a:t>KCL</a:t>
            </a:r>
            <a:r>
              <a:rPr lang="zh-CN" altLang="en-US" sz="2800">
                <a:solidFill>
                  <a:srgbClr val="000000"/>
                </a:solidFill>
                <a:latin typeface="Times New Roman" panose="02020603050405020304" pitchFamily="18" charset="0"/>
                <a:cs typeface="Times New Roman" panose="02020603050405020304" pitchFamily="18" charset="0"/>
                <a:sym typeface="+mn-ea"/>
              </a:rPr>
              <a:t>：</a:t>
            </a:r>
            <a:endParaRPr lang="zh-CN" altLang="en-US" sz="2800">
              <a:solidFill>
                <a:srgbClr val="000000"/>
              </a:solidFill>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209550" y="4263390"/>
            <a:ext cx="5407025" cy="1383665"/>
          </a:xfrm>
          <a:prstGeom prst="rect">
            <a:avLst/>
          </a:prstGeom>
          <a:noFill/>
        </p:spPr>
        <p:txBody>
          <a:bodyPr wrap="square" rtlCol="0" anchor="t">
            <a:spAutoFit/>
          </a:bodyPr>
          <a:p>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把每一个特定的电压</a:t>
            </a:r>
            <a:r>
              <a:rPr lang="en-US" altLang="zh-CN" sz="2800" b="1" i="1">
                <a:solidFill>
                  <a:srgbClr val="000000"/>
                </a:solidFill>
                <a:latin typeface="Times New Roman" panose="02020603050405020304" pitchFamily="18" charset="0"/>
                <a:ea typeface="宋体" panose="02010600030101010101" pitchFamily="2" charset="-122"/>
                <a:cs typeface="宋体" panose="02010600030101010101" pitchFamily="2" charset="-122"/>
                <a:sym typeface="+mn-ea"/>
              </a:rPr>
              <a:t>U</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在</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特性曲线对应的电流值</a:t>
            </a:r>
            <a:r>
              <a:rPr lang="en-US" altLang="zh-CN" sz="2800" b="1" i="1">
                <a:solidFill>
                  <a:srgbClr val="000000"/>
                </a:solidFill>
                <a:latin typeface="Times New Roman" panose="02020603050405020304" pitchFamily="18" charset="0"/>
                <a:cs typeface="Times New Roman" panose="02020603050405020304" pitchFamily="18" charset="0"/>
                <a:sym typeface="+mn-ea"/>
              </a:rPr>
              <a:t>I</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800" b="1" i="1">
                <a:solidFill>
                  <a:srgbClr val="000000"/>
                </a:solidFill>
                <a:latin typeface="Times New Roman" panose="02020603050405020304" pitchFamily="18" charset="0"/>
                <a:cs typeface="Times New Roman" panose="02020603050405020304" pitchFamily="18" charset="0"/>
                <a:sym typeface="+mn-ea"/>
              </a:rPr>
              <a:t>I</a:t>
            </a:r>
            <a:r>
              <a:rPr lang="en-US" altLang="zh-CN" sz="2800" b="1" baseline="-25000">
                <a:solidFill>
                  <a:srgbClr val="000000"/>
                </a:solidFill>
                <a:latin typeface="Times New Roman" panose="02020603050405020304" pitchFamily="18" charset="0"/>
                <a:cs typeface="Times New Roman" panose="02020603050405020304" pitchFamily="18" charset="0"/>
                <a:sym typeface="+mn-ea"/>
              </a:rPr>
              <a:t>2</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相加，便可得到串联后的特性曲线</a:t>
            </a:r>
            <a:r>
              <a:rPr lang="en-US" altLang="zh-CN" sz="2800" b="1" i="1">
                <a:solidFill>
                  <a:srgbClr val="000000"/>
                </a:solidFill>
                <a:latin typeface="Times New Roman" panose="02020603050405020304" pitchFamily="18" charset="0"/>
                <a:cs typeface="Times New Roman" panose="02020603050405020304" pitchFamily="18" charset="0"/>
                <a:sym typeface="+mn-ea"/>
              </a:rPr>
              <a:t>D</a:t>
            </a:r>
            <a:endParaRPr lang="zh-CN" altLang="en-US" sz="2800" b="1"/>
          </a:p>
        </p:txBody>
      </p:sp>
      <p:pic>
        <p:nvPicPr>
          <p:cNvPr id="18" name="图片 -2147482091" descr="2t11t3"/>
          <p:cNvPicPr>
            <a:picLocks noChangeAspect="1"/>
          </p:cNvPicPr>
          <p:nvPr/>
        </p:nvPicPr>
        <p:blipFill>
          <a:blip r:embed="rId1"/>
          <a:srcRect t="21561" r="54058" b="17040"/>
          <a:stretch>
            <a:fillRect/>
          </a:stretch>
        </p:blipFill>
        <p:spPr>
          <a:xfrm>
            <a:off x="5228590" y="1143000"/>
            <a:ext cx="3900805" cy="2306955"/>
          </a:xfrm>
          <a:prstGeom prst="rect">
            <a:avLst/>
          </a:prstGeom>
          <a:noFill/>
          <a:ln w="9525">
            <a:noFill/>
          </a:ln>
        </p:spPr>
      </p:pic>
      <p:pic>
        <p:nvPicPr>
          <p:cNvPr id="19" name="图片 18" descr="2t11t3"/>
          <p:cNvPicPr>
            <a:picLocks noChangeAspect="1"/>
          </p:cNvPicPr>
          <p:nvPr/>
        </p:nvPicPr>
        <p:blipFill>
          <a:blip r:embed="rId1"/>
          <a:srcRect l="50029" b="18649"/>
          <a:stretch>
            <a:fillRect/>
          </a:stretch>
        </p:blipFill>
        <p:spPr>
          <a:xfrm>
            <a:off x="5731510" y="3637280"/>
            <a:ext cx="3304540" cy="2379980"/>
          </a:xfrm>
          <a:prstGeom prst="rect">
            <a:avLst/>
          </a:prstGeom>
          <a:noFill/>
          <a:ln w="9525">
            <a:noFill/>
          </a:ln>
        </p:spPr>
      </p:pic>
      <p:graphicFrame>
        <p:nvGraphicFramePr>
          <p:cNvPr id="4" name="对象 -2147482331"/>
          <p:cNvGraphicFramePr>
            <a:graphicFrameLocks noChangeAspect="1"/>
          </p:cNvGraphicFramePr>
          <p:nvPr/>
        </p:nvGraphicFramePr>
        <p:xfrm>
          <a:off x="1347470" y="3825875"/>
          <a:ext cx="1360170" cy="478790"/>
        </p:xfrm>
        <a:graphic>
          <a:graphicData uri="http://schemas.openxmlformats.org/presentationml/2006/ole">
            <mc:AlternateContent xmlns:mc="http://schemas.openxmlformats.org/markup-compatibility/2006">
              <mc:Choice xmlns:v="urn:schemas-microsoft-com:vml" Requires="v">
                <p:oleObj spid="_x0000_s20" name="" r:id="rId2" imgW="647700" imgH="228600" progId="Equation.DSMT4">
                  <p:embed/>
                </p:oleObj>
              </mc:Choice>
              <mc:Fallback>
                <p:oleObj name="" r:id="rId2" imgW="647700" imgH="228600" progId="Equation.DSMT4">
                  <p:embed/>
                  <p:pic>
                    <p:nvPicPr>
                      <p:cNvPr id="0" name="图片 19"/>
                      <p:cNvPicPr/>
                      <p:nvPr/>
                    </p:nvPicPr>
                    <p:blipFill>
                      <a:blip r:embed="rId3"/>
                      <a:stretch>
                        <a:fillRect/>
                      </a:stretch>
                    </p:blipFill>
                    <p:spPr>
                      <a:xfrm>
                        <a:off x="1347470" y="3825875"/>
                        <a:ext cx="1360170" cy="478790"/>
                      </a:xfrm>
                      <a:prstGeom prst="rect">
                        <a:avLst/>
                      </a:prstGeom>
                      <a:noFill/>
                      <a:ln w="38100">
                        <a:noFill/>
                        <a:miter/>
                      </a:ln>
                    </p:spPr>
                  </p:pic>
                </p:oleObj>
              </mc:Fallback>
            </mc:AlternateContent>
          </a:graphicData>
        </a:graphic>
      </p:graphicFrame>
      <p:graphicFrame>
        <p:nvGraphicFramePr>
          <p:cNvPr id="5" name="对象 -2147482330"/>
          <p:cNvGraphicFramePr>
            <a:graphicFrameLocks noChangeAspect="1"/>
          </p:cNvGraphicFramePr>
          <p:nvPr/>
        </p:nvGraphicFramePr>
        <p:xfrm>
          <a:off x="1347470" y="3255010"/>
          <a:ext cx="1537970" cy="453390"/>
        </p:xfrm>
        <a:graphic>
          <a:graphicData uri="http://schemas.openxmlformats.org/presentationml/2006/ole">
            <mc:AlternateContent xmlns:mc="http://schemas.openxmlformats.org/markup-compatibility/2006">
              <mc:Choice xmlns:v="urn:schemas-microsoft-com:vml" Requires="v">
                <p:oleObj spid="_x0000_s21" name="" r:id="rId4" imgW="774065" imgH="228600" progId="Equation.DSMT4">
                  <p:embed/>
                </p:oleObj>
              </mc:Choice>
              <mc:Fallback>
                <p:oleObj name="" r:id="rId4" imgW="774065" imgH="228600" progId="Equation.DSMT4">
                  <p:embed/>
                  <p:pic>
                    <p:nvPicPr>
                      <p:cNvPr id="0" name="图片 20"/>
                      <p:cNvPicPr/>
                      <p:nvPr/>
                    </p:nvPicPr>
                    <p:blipFill>
                      <a:blip r:embed="rId5"/>
                      <a:stretch>
                        <a:fillRect/>
                      </a:stretch>
                    </p:blipFill>
                    <p:spPr>
                      <a:xfrm>
                        <a:off x="1347470" y="3255010"/>
                        <a:ext cx="1537970" cy="453390"/>
                      </a:xfrm>
                      <a:prstGeom prst="rect">
                        <a:avLst/>
                      </a:prstGeom>
                      <a:noFill/>
                      <a:ln w="38100">
                        <a:noFill/>
                        <a:miter/>
                      </a:ln>
                    </p:spPr>
                  </p:pic>
                </p:oleObj>
              </mc:Fallback>
            </mc:AlternateContent>
          </a:graphicData>
        </a:graphic>
      </p:graphicFrame>
      <p:sp>
        <p:nvSpPr>
          <p:cNvPr id="22" name="文本框 21"/>
          <p:cNvSpPr txBox="1"/>
          <p:nvPr/>
        </p:nvSpPr>
        <p:spPr>
          <a:xfrm>
            <a:off x="33020" y="3183255"/>
            <a:ext cx="1230630" cy="521970"/>
          </a:xfrm>
          <a:prstGeom prst="rect">
            <a:avLst/>
          </a:prstGeom>
          <a:noFill/>
          <a:ln w="9525">
            <a:noFill/>
          </a:ln>
        </p:spPr>
        <p:txBody>
          <a:bodyPr wrap="square">
            <a:spAutoFit/>
          </a:bodyPr>
          <a:p>
            <a:pPr indent="0"/>
            <a:r>
              <a:rPr lang="en-US" altLang="zh-CN" sz="2800" b="0">
                <a:solidFill>
                  <a:srgbClr val="000000"/>
                </a:solidFill>
                <a:latin typeface="Times New Roman" panose="02020603050405020304" pitchFamily="18" charset="0"/>
                <a:cs typeface="Times New Roman" panose="02020603050405020304" pitchFamily="18" charset="0"/>
              </a:rPr>
              <a:t> KVL</a:t>
            </a:r>
            <a:r>
              <a:rPr lang="zh-CN" altLang="en-US" sz="2800" b="0">
                <a:solidFill>
                  <a:srgbClr val="000000"/>
                </a:solidFill>
                <a:latin typeface="Times New Roman" panose="02020603050405020304" pitchFamily="18" charset="0"/>
                <a:cs typeface="Times New Roman" panose="02020603050405020304" pitchFamily="18" charset="0"/>
              </a:rPr>
              <a:t>：</a:t>
            </a:r>
            <a:endParaRPr lang="zh-CN" altLang="en-US" sz="2800" b="0">
              <a:solidFill>
                <a:srgbClr val="0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208915" y="5647055"/>
            <a:ext cx="5826760" cy="521970"/>
          </a:xfrm>
          <a:prstGeom prst="rect">
            <a:avLst/>
          </a:prstGeom>
          <a:noFill/>
          <a:ln w="9525">
            <a:noFill/>
          </a:ln>
        </p:spPr>
        <p:txBody>
          <a:bodyPr wrap="square">
            <a:spAutoFit/>
          </a:bodyPr>
          <a:p>
            <a:pPr indent="0" algn="ct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曲线</a:t>
            </a:r>
            <a:r>
              <a:rPr lang="en-US" altLang="zh-CN" sz="2800" b="1">
                <a:solidFill>
                  <a:srgbClr val="005200"/>
                </a:solidFill>
                <a:latin typeface="宋体" panose="02010600030101010101" pitchFamily="2" charset="-122"/>
                <a:ea typeface="宋体" panose="02010600030101010101" pitchFamily="2" charset="-122"/>
                <a:cs typeface="宋体" panose="02010600030101010101" pitchFamily="2" charset="-122"/>
              </a:rPr>
              <a:t>D</a:t>
            </a:r>
            <a:r>
              <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rPr>
              <a:t>就是串联等效电阻的特性曲线。</a:t>
            </a:r>
            <a:endParaRPr lang="zh-CN" altLang="en-US" sz="2800" b="1">
              <a:solidFill>
                <a:srgbClr val="0052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7" grpId="0"/>
      <p:bldP spid="16" grpId="0"/>
      <p:bldP spid="22" grpId="0"/>
      <p:bldP spid="1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904240" y="3119755"/>
            <a:ext cx="6771005" cy="3733800"/>
            <a:chOff x="2310" y="1015"/>
            <a:chExt cx="10663" cy="5880"/>
          </a:xfrm>
        </p:grpSpPr>
        <p:sp>
          <p:nvSpPr>
            <p:cNvPr id="72713" name="直接连接符 72712"/>
            <p:cNvSpPr/>
            <p:nvPr/>
          </p:nvSpPr>
          <p:spPr>
            <a:xfrm>
              <a:off x="2955" y="2845"/>
              <a:ext cx="1965" cy="0"/>
            </a:xfrm>
            <a:prstGeom prst="line">
              <a:avLst/>
            </a:prstGeom>
            <a:ln w="28575" cap="flat" cmpd="sng">
              <a:solidFill>
                <a:srgbClr val="0000FF"/>
              </a:solidFill>
              <a:prstDash val="dash"/>
              <a:headEnd type="none" w="med" len="med"/>
              <a:tailEnd type="none" w="med" len="med"/>
            </a:ln>
          </p:spPr>
        </p:sp>
        <p:sp>
          <p:nvSpPr>
            <p:cNvPr id="72714" name="直接连接符 72713"/>
            <p:cNvSpPr/>
            <p:nvPr/>
          </p:nvSpPr>
          <p:spPr>
            <a:xfrm flipV="1">
              <a:off x="4920" y="2845"/>
              <a:ext cx="0" cy="1920"/>
            </a:xfrm>
            <a:prstGeom prst="line">
              <a:avLst/>
            </a:prstGeom>
            <a:ln w="28575" cap="flat" cmpd="sng">
              <a:solidFill>
                <a:srgbClr val="0000FF"/>
              </a:solidFill>
              <a:prstDash val="dash"/>
              <a:headEnd type="none" w="med" len="med"/>
              <a:tailEnd type="none" w="med" len="med"/>
            </a:ln>
          </p:spPr>
        </p:sp>
        <p:sp>
          <p:nvSpPr>
            <p:cNvPr id="72715" name="任意多边形 72714"/>
            <p:cNvSpPr/>
            <p:nvPr/>
          </p:nvSpPr>
          <p:spPr>
            <a:xfrm>
              <a:off x="2955" y="4163"/>
              <a:ext cx="373" cy="122"/>
            </a:xfrm>
            <a:custGeom>
              <a:avLst/>
              <a:gdLst/>
              <a:ahLst/>
              <a:cxnLst/>
              <a:pathLst>
                <a:path w="149" h="49">
                  <a:moveTo>
                    <a:pt x="0" y="5"/>
                  </a:moveTo>
                  <a:cubicBezTo>
                    <a:pt x="8" y="4"/>
                    <a:pt x="34" y="0"/>
                    <a:pt x="48" y="1"/>
                  </a:cubicBezTo>
                  <a:cubicBezTo>
                    <a:pt x="62" y="2"/>
                    <a:pt x="69" y="5"/>
                    <a:pt x="82" y="10"/>
                  </a:cubicBezTo>
                  <a:cubicBezTo>
                    <a:pt x="95" y="15"/>
                    <a:pt x="114" y="23"/>
                    <a:pt x="125" y="29"/>
                  </a:cubicBezTo>
                  <a:cubicBezTo>
                    <a:pt x="136" y="35"/>
                    <a:pt x="144" y="45"/>
                    <a:pt x="149" y="49"/>
                  </a:cubicBezTo>
                </a:path>
              </a:pathLst>
            </a:custGeom>
            <a:noFill/>
            <a:ln w="38100" cap="flat" cmpd="sng">
              <a:solidFill>
                <a:srgbClr val="FF0000">
                  <a:alpha val="100000"/>
                </a:srgbClr>
              </a:solidFill>
              <a:prstDash val="solid"/>
              <a:headEnd type="none" w="med" len="med"/>
              <a:tailEnd type="none" w="med" len="med"/>
            </a:ln>
          </p:spPr>
          <p:txBody>
            <a:bodyPr/>
            <a:p>
              <a:endParaRPr lang="zh-CN" altLang="en-US"/>
            </a:p>
          </p:txBody>
        </p:sp>
        <p:sp>
          <p:nvSpPr>
            <p:cNvPr id="72716" name="文本框 72715"/>
            <p:cNvSpPr txBox="1"/>
            <p:nvPr/>
          </p:nvSpPr>
          <p:spPr>
            <a:xfrm>
              <a:off x="4225" y="1855"/>
              <a:ext cx="695" cy="1088"/>
            </a:xfrm>
            <a:prstGeom prst="rect">
              <a:avLst/>
            </a:prstGeom>
            <a:noFill/>
            <a:ln w="9525">
              <a:noFill/>
            </a:ln>
          </p:spPr>
          <p:txBody>
            <a:bodyPr wrap="none" anchor="t">
              <a:spAutoFit/>
            </a:bodyPr>
            <a:p>
              <a:pPr eaLnBrk="0" hangingPunct="0">
                <a:lnSpc>
                  <a:spcPct val="140000"/>
                </a:lnSpc>
              </a:pPr>
              <a:r>
                <a:rPr lang="en-US" altLang="zh-CN" sz="2800" b="1" i="1">
                  <a:effectLst>
                    <a:outerShdw blurRad="38100" dist="38100" dir="2700000">
                      <a:srgbClr val="C0C0C0"/>
                    </a:outerShdw>
                  </a:effectLst>
                  <a:latin typeface="Times New Roman" panose="02020603050405020304" pitchFamily="18" charset="0"/>
                  <a:ea typeface="楷体_GB2312" pitchFamily="49" charset="-122"/>
                </a:rPr>
                <a:t>Q</a:t>
              </a:r>
              <a:endParaRPr lang="en-US" altLang="zh-CN" sz="2800" b="1">
                <a:effectLst>
                  <a:outerShdw blurRad="38100" dist="38100" dir="2700000">
                    <a:srgbClr val="C0C0C0"/>
                  </a:outerShdw>
                </a:effectLst>
                <a:latin typeface="Times New Roman" panose="02020603050405020304" pitchFamily="18" charset="0"/>
                <a:ea typeface="楷体_GB2312" pitchFamily="49" charset="-122"/>
              </a:endParaRPr>
            </a:p>
          </p:txBody>
        </p:sp>
        <p:sp>
          <p:nvSpPr>
            <p:cNvPr id="72719" name="文本框 72718"/>
            <p:cNvSpPr txBox="1"/>
            <p:nvPr/>
          </p:nvSpPr>
          <p:spPr>
            <a:xfrm>
              <a:off x="5933" y="5698"/>
              <a:ext cx="7040" cy="1088"/>
            </a:xfrm>
            <a:prstGeom prst="rect">
              <a:avLst/>
            </a:prstGeom>
            <a:noFill/>
            <a:ln w="9525">
              <a:noFill/>
            </a:ln>
          </p:spPr>
          <p:txBody>
            <a:bodyPr wrap="none" anchor="t">
              <a:spAutoFit/>
            </a:bodyPr>
            <a:p>
              <a:pPr eaLnBrk="0" hangingPunct="0">
                <a:lnSpc>
                  <a:spcPct val="140000"/>
                </a:lnSpc>
              </a:pP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静态电阻与动态电阻的图解</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72720" name="组合 72719"/>
            <p:cNvGrpSpPr/>
            <p:nvPr/>
          </p:nvGrpSpPr>
          <p:grpSpPr>
            <a:xfrm>
              <a:off x="2310" y="1015"/>
              <a:ext cx="4530" cy="5880"/>
              <a:chOff x="924" y="1536"/>
              <a:chExt cx="1812" cy="2352"/>
            </a:xfrm>
          </p:grpSpPr>
          <p:sp>
            <p:nvSpPr>
              <p:cNvPr id="72721" name="直接连接符 72720"/>
              <p:cNvSpPr/>
              <p:nvPr/>
            </p:nvSpPr>
            <p:spPr>
              <a:xfrm flipV="1">
                <a:off x="1177" y="1680"/>
                <a:ext cx="0" cy="2208"/>
              </a:xfrm>
              <a:prstGeom prst="line">
                <a:avLst/>
              </a:prstGeom>
              <a:ln w="38100" cap="flat" cmpd="sng">
                <a:solidFill>
                  <a:schemeClr val="tx1"/>
                </a:solidFill>
                <a:prstDash val="solid"/>
                <a:headEnd type="none" w="med" len="med"/>
                <a:tailEnd type="triangle" w="med" len="med"/>
              </a:ln>
            </p:spPr>
          </p:sp>
          <p:sp>
            <p:nvSpPr>
              <p:cNvPr id="72722" name="直接连接符 72721"/>
              <p:cNvSpPr/>
              <p:nvPr/>
            </p:nvSpPr>
            <p:spPr>
              <a:xfrm>
                <a:off x="1177" y="3033"/>
                <a:ext cx="1491" cy="0"/>
              </a:xfrm>
              <a:prstGeom prst="line">
                <a:avLst/>
              </a:prstGeom>
              <a:ln w="38100" cap="flat" cmpd="sng">
                <a:solidFill>
                  <a:schemeClr val="tx1"/>
                </a:solidFill>
                <a:prstDash val="solid"/>
                <a:headEnd type="none" w="med" len="med"/>
                <a:tailEnd type="triangle" w="med" len="med"/>
              </a:ln>
            </p:spPr>
          </p:sp>
          <p:sp>
            <p:nvSpPr>
              <p:cNvPr id="72723" name="任意多边形 72722"/>
              <p:cNvSpPr/>
              <p:nvPr/>
            </p:nvSpPr>
            <p:spPr>
              <a:xfrm>
                <a:off x="1182" y="1791"/>
                <a:ext cx="855" cy="1237"/>
              </a:xfrm>
              <a:custGeom>
                <a:avLst/>
                <a:gdLst/>
                <a:ahLst/>
                <a:cxnLst/>
                <a:pathLst>
                  <a:path w="1152" h="1301">
                    <a:moveTo>
                      <a:pt x="0" y="1301"/>
                    </a:moveTo>
                    <a:cubicBezTo>
                      <a:pt x="17" y="1299"/>
                      <a:pt x="70" y="1297"/>
                      <a:pt x="105" y="1292"/>
                    </a:cubicBezTo>
                    <a:cubicBezTo>
                      <a:pt x="140" y="1287"/>
                      <a:pt x="172" y="1278"/>
                      <a:pt x="211" y="1268"/>
                    </a:cubicBezTo>
                    <a:cubicBezTo>
                      <a:pt x="250" y="1258"/>
                      <a:pt x="297" y="1247"/>
                      <a:pt x="341" y="1229"/>
                    </a:cubicBezTo>
                    <a:cubicBezTo>
                      <a:pt x="385" y="1211"/>
                      <a:pt x="428" y="1186"/>
                      <a:pt x="475" y="1157"/>
                    </a:cubicBezTo>
                    <a:cubicBezTo>
                      <a:pt x="522" y="1128"/>
                      <a:pt x="571" y="1102"/>
                      <a:pt x="624" y="1056"/>
                    </a:cubicBezTo>
                    <a:cubicBezTo>
                      <a:pt x="677" y="1010"/>
                      <a:pt x="739" y="944"/>
                      <a:pt x="792" y="879"/>
                    </a:cubicBezTo>
                    <a:cubicBezTo>
                      <a:pt x="845" y="814"/>
                      <a:pt x="902" y="726"/>
                      <a:pt x="941" y="663"/>
                    </a:cubicBezTo>
                    <a:cubicBezTo>
                      <a:pt x="980" y="600"/>
                      <a:pt x="1001" y="561"/>
                      <a:pt x="1027" y="504"/>
                    </a:cubicBezTo>
                    <a:cubicBezTo>
                      <a:pt x="1053" y="447"/>
                      <a:pt x="1081" y="382"/>
                      <a:pt x="1099" y="322"/>
                    </a:cubicBezTo>
                    <a:cubicBezTo>
                      <a:pt x="1117" y="262"/>
                      <a:pt x="1124" y="198"/>
                      <a:pt x="1133" y="144"/>
                    </a:cubicBezTo>
                    <a:cubicBezTo>
                      <a:pt x="1142" y="90"/>
                      <a:pt x="1148" y="30"/>
                      <a:pt x="1152" y="0"/>
                    </a:cubicBezTo>
                  </a:path>
                </a:pathLst>
              </a:custGeom>
              <a:noFill/>
              <a:ln w="38100" cap="flat" cmpd="sng">
                <a:solidFill>
                  <a:schemeClr val="tx1">
                    <a:alpha val="100000"/>
                  </a:schemeClr>
                </a:solidFill>
                <a:prstDash val="solid"/>
                <a:headEnd type="none" w="med" len="med"/>
                <a:tailEnd type="none" w="med" len="med"/>
              </a:ln>
            </p:spPr>
            <p:txBody>
              <a:bodyPr/>
              <a:p>
                <a:endParaRPr lang="zh-CN" altLang="en-US"/>
              </a:p>
            </p:txBody>
          </p:sp>
          <p:sp>
            <p:nvSpPr>
              <p:cNvPr id="72724" name="文本框 72723"/>
              <p:cNvSpPr txBox="1"/>
              <p:nvPr/>
            </p:nvSpPr>
            <p:spPr>
              <a:xfrm>
                <a:off x="1215" y="1536"/>
                <a:ext cx="203" cy="435"/>
              </a:xfrm>
              <a:prstGeom prst="rect">
                <a:avLst/>
              </a:prstGeom>
              <a:noFill/>
              <a:ln w="9525">
                <a:noFill/>
              </a:ln>
            </p:spPr>
            <p:txBody>
              <a:bodyPr wrap="none" anchor="t">
                <a:spAutoFit/>
              </a:bodyPr>
              <a:p>
                <a:pPr eaLnBrk="0" hangingPunct="0">
                  <a:lnSpc>
                    <a:spcPct val="140000"/>
                  </a:lnSpc>
                </a:pPr>
                <a:r>
                  <a:rPr lang="en-US" altLang="zh-CN" sz="2800" b="1" i="1">
                    <a:effectLst>
                      <a:outerShdw blurRad="38100" dist="38100" dir="2700000">
                        <a:srgbClr val="C0C0C0"/>
                      </a:outerShdw>
                    </a:effectLst>
                    <a:latin typeface="Times New Roman" panose="02020603050405020304" pitchFamily="18" charset="0"/>
                    <a:ea typeface="楷体_GB2312" pitchFamily="49" charset="-122"/>
                  </a:rPr>
                  <a:t>I</a:t>
                </a:r>
                <a:endParaRPr lang="en-US" altLang="zh-CN" sz="2800" b="1">
                  <a:effectLst>
                    <a:outerShdw blurRad="38100" dist="38100" dir="2700000">
                      <a:srgbClr val="C0C0C0"/>
                    </a:outerShdw>
                  </a:effectLst>
                  <a:latin typeface="Times New Roman" panose="02020603050405020304" pitchFamily="18" charset="0"/>
                  <a:ea typeface="楷体_GB2312" pitchFamily="49" charset="-122"/>
                </a:endParaRPr>
              </a:p>
            </p:txBody>
          </p:sp>
          <p:sp>
            <p:nvSpPr>
              <p:cNvPr id="72725" name="文本框 72724"/>
              <p:cNvSpPr txBox="1"/>
              <p:nvPr/>
            </p:nvSpPr>
            <p:spPr>
              <a:xfrm>
                <a:off x="2458" y="2973"/>
                <a:ext cx="278" cy="435"/>
              </a:xfrm>
              <a:prstGeom prst="rect">
                <a:avLst/>
              </a:prstGeom>
              <a:noFill/>
              <a:ln w="9525">
                <a:noFill/>
              </a:ln>
            </p:spPr>
            <p:txBody>
              <a:bodyPr wrap="none" anchor="t">
                <a:spAutoFit/>
              </a:bodyPr>
              <a:p>
                <a:pPr eaLnBrk="0" hangingPunct="0">
                  <a:lnSpc>
                    <a:spcPct val="140000"/>
                  </a:lnSpc>
                </a:pPr>
                <a:r>
                  <a:rPr lang="en-US" altLang="zh-CN" sz="2800" b="1" i="1">
                    <a:effectLst>
                      <a:outerShdw blurRad="38100" dist="38100" dir="2700000">
                        <a:srgbClr val="C0C0C0"/>
                      </a:outerShdw>
                    </a:effectLst>
                    <a:latin typeface="Times New Roman" panose="02020603050405020304" pitchFamily="18" charset="0"/>
                    <a:ea typeface="楷体_GB2312" pitchFamily="49" charset="-122"/>
                  </a:rPr>
                  <a:t>U</a:t>
                </a:r>
                <a:endParaRPr lang="en-US" altLang="zh-CN" sz="2800" b="1">
                  <a:effectLst>
                    <a:outerShdw blurRad="38100" dist="38100" dir="2700000">
                      <a:srgbClr val="C0C0C0"/>
                    </a:outerShdw>
                  </a:effectLst>
                  <a:latin typeface="Times New Roman" panose="02020603050405020304" pitchFamily="18" charset="0"/>
                  <a:ea typeface="楷体_GB2312" pitchFamily="49" charset="-122"/>
                </a:endParaRPr>
              </a:p>
            </p:txBody>
          </p:sp>
          <p:sp>
            <p:nvSpPr>
              <p:cNvPr id="72726" name="文本框 72725"/>
              <p:cNvSpPr txBox="1"/>
              <p:nvPr/>
            </p:nvSpPr>
            <p:spPr>
              <a:xfrm>
                <a:off x="924" y="2889"/>
                <a:ext cx="278" cy="327"/>
              </a:xfrm>
              <a:prstGeom prst="rect">
                <a:avLst/>
              </a:prstGeom>
              <a:noFill/>
              <a:ln w="38100">
                <a:noFill/>
              </a:ln>
            </p:spPr>
            <p:txBody>
              <a:bodyPr wrap="none" anchor="t">
                <a:spAutoFit/>
              </a:bodyPr>
              <a:p>
                <a:pPr algn="ct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O</a:t>
                </a:r>
                <a:endParaRPr lang="en-US" altLang="zh-CN" sz="2800" i="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sp>
          <p:nvSpPr>
            <p:cNvPr id="72727" name="文本框 72726"/>
            <p:cNvSpPr txBox="1"/>
            <p:nvPr/>
          </p:nvSpPr>
          <p:spPr>
            <a:xfrm>
              <a:off x="4413" y="4735"/>
              <a:ext cx="987" cy="720"/>
            </a:xfrm>
            <a:prstGeom prst="rect">
              <a:avLst/>
            </a:prstGeom>
            <a:noFill/>
            <a:ln w="38100">
              <a:noFill/>
            </a:ln>
          </p:spPr>
          <p:txBody>
            <a:bodyPr>
              <a:spAutoFit/>
            </a:bodyPr>
            <a:p>
              <a:pPr algn="ctr" eaLnBrk="0" hangingPunct="0"/>
              <a:r>
                <a:rPr lang="en-US" altLang="zh-CN" b="1" i="1">
                  <a:effectLst>
                    <a:outerShdw blurRad="38100" dist="38100" dir="2700000">
                      <a:srgbClr val="C0C0C0"/>
                    </a:outerShdw>
                  </a:effectLst>
                  <a:latin typeface="Times New Roman" panose="02020603050405020304" pitchFamily="18" charset="0"/>
                  <a:ea typeface="楷体_GB2312" pitchFamily="49" charset="-122"/>
                </a:rPr>
                <a:t>U</a:t>
              </a:r>
              <a:endParaRPr lang="en-US" altLang="zh-CN" b="1" i="1">
                <a:effectLst>
                  <a:outerShdw blurRad="38100" dist="38100" dir="2700000">
                    <a:srgbClr val="C0C0C0"/>
                  </a:outerShdw>
                </a:effectLst>
                <a:latin typeface="Times New Roman" panose="02020603050405020304" pitchFamily="18" charset="0"/>
                <a:ea typeface="楷体_GB2312" pitchFamily="49" charset="-122"/>
              </a:endParaRPr>
            </a:p>
          </p:txBody>
        </p:sp>
        <p:sp>
          <p:nvSpPr>
            <p:cNvPr id="72728" name="文本框 72727"/>
            <p:cNvSpPr txBox="1"/>
            <p:nvPr/>
          </p:nvSpPr>
          <p:spPr>
            <a:xfrm>
              <a:off x="2400" y="2575"/>
              <a:ext cx="478" cy="720"/>
            </a:xfrm>
            <a:prstGeom prst="rect">
              <a:avLst/>
            </a:prstGeom>
            <a:noFill/>
            <a:ln w="38100">
              <a:noFill/>
            </a:ln>
          </p:spPr>
          <p:txBody>
            <a:bodyPr wrap="none" anchor="t">
              <a:spAutoFit/>
            </a:bodyPr>
            <a:p>
              <a:pPr algn="ctr" eaLnBrk="0" hangingPunct="0"/>
              <a:r>
                <a:rPr lang="en-US" altLang="zh-CN" b="1" i="1">
                  <a:effectLst>
                    <a:outerShdw blurRad="38100" dist="38100" dir="2700000">
                      <a:srgbClr val="C0C0C0"/>
                    </a:outerShdw>
                  </a:effectLst>
                  <a:latin typeface="Times New Roman" panose="02020603050405020304" pitchFamily="18" charset="0"/>
                  <a:ea typeface="楷体_GB2312" pitchFamily="49" charset="-122"/>
                </a:rPr>
                <a:t>I</a:t>
              </a:r>
              <a:endParaRPr lang="en-US" altLang="zh-CN" b="1" i="1">
                <a:effectLst>
                  <a:outerShdw blurRad="38100" dist="38100" dir="2700000">
                    <a:srgbClr val="C0C0C0"/>
                  </a:outerShdw>
                </a:effectLst>
                <a:latin typeface="Times New Roman" panose="02020603050405020304" pitchFamily="18" charset="0"/>
                <a:ea typeface="楷体_GB2312" pitchFamily="49" charset="-122"/>
              </a:endParaRPr>
            </a:p>
          </p:txBody>
        </p:sp>
        <p:sp>
          <p:nvSpPr>
            <p:cNvPr id="72730" name="直接连接符 72729"/>
            <p:cNvSpPr/>
            <p:nvPr/>
          </p:nvSpPr>
          <p:spPr>
            <a:xfrm flipV="1">
              <a:off x="2930" y="2935"/>
              <a:ext cx="1870" cy="1810"/>
            </a:xfrm>
            <a:prstGeom prst="line">
              <a:avLst/>
            </a:prstGeom>
            <a:ln w="28575" cap="flat" cmpd="sng">
              <a:solidFill>
                <a:srgbClr val="FF3300"/>
              </a:solidFill>
              <a:prstDash val="lgDash"/>
              <a:headEnd type="none" w="med" len="med"/>
              <a:tailEnd type="none" w="med" len="med"/>
            </a:ln>
          </p:spPr>
        </p:sp>
        <p:sp>
          <p:nvSpPr>
            <p:cNvPr id="72731" name="直接连接符 72730"/>
            <p:cNvSpPr/>
            <p:nvPr/>
          </p:nvSpPr>
          <p:spPr>
            <a:xfrm>
              <a:off x="5100" y="2095"/>
              <a:ext cx="0" cy="1440"/>
            </a:xfrm>
            <a:prstGeom prst="line">
              <a:avLst/>
            </a:prstGeom>
            <a:ln w="38100" cap="flat" cmpd="sng">
              <a:solidFill>
                <a:srgbClr val="FF33CC"/>
              </a:solidFill>
              <a:prstDash val="solid"/>
              <a:headEnd type="none" w="med" len="med"/>
              <a:tailEnd type="none" w="med" len="med"/>
            </a:ln>
          </p:spPr>
        </p:sp>
        <p:sp>
          <p:nvSpPr>
            <p:cNvPr id="72732" name="直接连接符 72731"/>
            <p:cNvSpPr/>
            <p:nvPr/>
          </p:nvSpPr>
          <p:spPr>
            <a:xfrm>
              <a:off x="4588" y="3535"/>
              <a:ext cx="572" cy="0"/>
            </a:xfrm>
            <a:prstGeom prst="line">
              <a:avLst/>
            </a:prstGeom>
            <a:ln w="38100" cap="flat" cmpd="sng">
              <a:solidFill>
                <a:srgbClr val="FF33CC"/>
              </a:solidFill>
              <a:prstDash val="solid"/>
              <a:headEnd type="none" w="med" len="med"/>
              <a:tailEnd type="none" w="med" len="med"/>
            </a:ln>
          </p:spPr>
        </p:sp>
        <p:sp>
          <p:nvSpPr>
            <p:cNvPr id="72733" name="任意多边形 72732"/>
            <p:cNvSpPr/>
            <p:nvPr/>
          </p:nvSpPr>
          <p:spPr>
            <a:xfrm>
              <a:off x="2955" y="5698"/>
              <a:ext cx="373" cy="122"/>
            </a:xfrm>
            <a:custGeom>
              <a:avLst/>
              <a:gdLst/>
              <a:ahLst/>
              <a:cxnLst/>
              <a:pathLst>
                <a:path w="149" h="49">
                  <a:moveTo>
                    <a:pt x="0" y="5"/>
                  </a:moveTo>
                  <a:cubicBezTo>
                    <a:pt x="8" y="4"/>
                    <a:pt x="34" y="0"/>
                    <a:pt x="48" y="1"/>
                  </a:cubicBezTo>
                  <a:cubicBezTo>
                    <a:pt x="62" y="2"/>
                    <a:pt x="69" y="5"/>
                    <a:pt x="82" y="10"/>
                  </a:cubicBezTo>
                  <a:cubicBezTo>
                    <a:pt x="95" y="15"/>
                    <a:pt x="114" y="23"/>
                    <a:pt x="125" y="29"/>
                  </a:cubicBezTo>
                  <a:cubicBezTo>
                    <a:pt x="136" y="35"/>
                    <a:pt x="144" y="45"/>
                    <a:pt x="149" y="49"/>
                  </a:cubicBezTo>
                </a:path>
              </a:pathLst>
            </a:custGeom>
            <a:noFill/>
            <a:ln w="38100" cap="flat" cmpd="sng">
              <a:solidFill>
                <a:srgbClr val="990099">
                  <a:alpha val="100000"/>
                </a:srgbClr>
              </a:solidFill>
              <a:prstDash val="solid"/>
              <a:headEnd type="none" w="med" len="med"/>
              <a:tailEnd type="none" w="med" len="med"/>
            </a:ln>
          </p:spPr>
          <p:txBody>
            <a:bodyPr/>
            <a:p>
              <a:endParaRPr lang="zh-CN" altLang="en-US"/>
            </a:p>
          </p:txBody>
        </p:sp>
        <p:sp>
          <p:nvSpPr>
            <p:cNvPr id="72737" name="文本框 72736"/>
            <p:cNvSpPr txBox="1"/>
            <p:nvPr/>
          </p:nvSpPr>
          <p:spPr>
            <a:xfrm>
              <a:off x="5040" y="2335"/>
              <a:ext cx="893" cy="950"/>
            </a:xfrm>
            <a:prstGeom prst="rect">
              <a:avLst/>
            </a:prstGeom>
            <a:noFill/>
            <a:ln w="9525">
              <a:noFill/>
            </a:ln>
          </p:spPr>
          <p:txBody>
            <a:bodyPr wrap="none" anchor="t">
              <a:spAutoFit/>
            </a:bodyPr>
            <a:p>
              <a:pPr eaLnBrk="0" hangingPunct="0">
                <a:lnSpc>
                  <a:spcPct val="140000"/>
                </a:lnSpc>
              </a:pPr>
              <a:r>
                <a:rPr lang="en-US" altLang="zh-CN" b="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 </a:t>
              </a:r>
              <a:r>
                <a:rPr lang="en-US" altLang="zh-CN" b="1" i="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I</a:t>
              </a:r>
              <a:endParaRPr lang="en-US" altLang="zh-CN"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2738" name="文本框 72737"/>
            <p:cNvSpPr txBox="1"/>
            <p:nvPr/>
          </p:nvSpPr>
          <p:spPr>
            <a:xfrm>
              <a:off x="4440" y="3295"/>
              <a:ext cx="933" cy="950"/>
            </a:xfrm>
            <a:prstGeom prst="rect">
              <a:avLst/>
            </a:prstGeom>
            <a:noFill/>
            <a:ln w="9525">
              <a:noFill/>
            </a:ln>
          </p:spPr>
          <p:txBody>
            <a:bodyPr wrap="none" anchor="t">
              <a:spAutoFit/>
            </a:bodyPr>
            <a:p>
              <a:pPr eaLnBrk="0" hangingPunct="0">
                <a:lnSpc>
                  <a:spcPct val="140000"/>
                </a:lnSpc>
              </a:pPr>
              <a:r>
                <a:rPr lang="en-US" altLang="zh-CN" b="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b="1" i="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U</a:t>
              </a:r>
              <a:endParaRPr lang="en-US" altLang="zh-CN"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2739" name="椭圆 72738"/>
            <p:cNvSpPr/>
            <p:nvPr/>
          </p:nvSpPr>
          <p:spPr>
            <a:xfrm>
              <a:off x="4800" y="2815"/>
              <a:ext cx="148" cy="148"/>
            </a:xfrm>
            <a:prstGeom prst="ellipse">
              <a:avLst/>
            </a:prstGeom>
            <a:solidFill>
              <a:srgbClr val="FF0000"/>
            </a:solidFill>
            <a:ln w="9525" cap="flat" cmpd="sng">
              <a:solidFill>
                <a:srgbClr val="FF0000"/>
              </a:solidFill>
              <a:prstDash val="solid"/>
              <a:headEnd type="none" w="med" len="med"/>
              <a:tailEnd type="none" w="med" len="med"/>
            </a:ln>
          </p:spPr>
          <p:txBody>
            <a:bodyPr/>
            <a:p>
              <a:endParaRPr lang="zh-CN" altLang="en-US"/>
            </a:p>
          </p:txBody>
        </p:sp>
        <p:sp>
          <p:nvSpPr>
            <p:cNvPr id="72740" name="直接连接符 72739"/>
            <p:cNvSpPr/>
            <p:nvPr/>
          </p:nvSpPr>
          <p:spPr>
            <a:xfrm rot="1784577" flipV="1">
              <a:off x="3960" y="2560"/>
              <a:ext cx="0" cy="4055"/>
            </a:xfrm>
            <a:prstGeom prst="line">
              <a:avLst/>
            </a:prstGeom>
            <a:ln w="38100" cap="flat" cmpd="sng">
              <a:solidFill>
                <a:srgbClr val="FF66FF"/>
              </a:solidFill>
              <a:prstDash val="dash"/>
              <a:headEnd type="none" w="med" len="med"/>
              <a:tailEnd type="none" w="med" len="med"/>
            </a:ln>
          </p:spPr>
        </p:sp>
      </p:grpSp>
      <p:graphicFrame>
        <p:nvGraphicFramePr>
          <p:cNvPr id="4" name="对象 3">
            <a:hlinkClick r:id="" action="ppaction://ole?verb="/>
          </p:cNvPr>
          <p:cNvGraphicFramePr>
            <a:graphicFrameLocks noChangeAspect="1"/>
          </p:cNvGraphicFramePr>
          <p:nvPr/>
        </p:nvGraphicFramePr>
        <p:xfrm>
          <a:off x="1306195" y="4700905"/>
          <a:ext cx="367030" cy="336550"/>
        </p:xfrm>
        <a:graphic>
          <a:graphicData uri="http://schemas.openxmlformats.org/presentationml/2006/ole">
            <mc:AlternateContent xmlns:mc="http://schemas.openxmlformats.org/markup-compatibility/2006">
              <mc:Choice xmlns:v="urn:schemas-microsoft-com:vml" Requires="v">
                <p:oleObj spid="_x0000_s2049" name="" r:id="rId1" imgW="152400" imgH="139700" progId="Equation.KSEE3">
                  <p:embed/>
                </p:oleObj>
              </mc:Choice>
              <mc:Fallback>
                <p:oleObj name="" r:id="rId1" imgW="152400" imgH="139700" progId="Equation.KSEE3">
                  <p:embed/>
                  <p:pic>
                    <p:nvPicPr>
                      <p:cNvPr id="0" name="图片 2048"/>
                      <p:cNvPicPr/>
                      <p:nvPr/>
                    </p:nvPicPr>
                    <p:blipFill>
                      <a:blip r:embed="rId2"/>
                      <a:stretch>
                        <a:fillRect/>
                      </a:stretch>
                    </p:blipFill>
                    <p:spPr>
                      <a:xfrm>
                        <a:off x="1306195" y="4700905"/>
                        <a:ext cx="367030" cy="33655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1395095" y="5585460"/>
          <a:ext cx="265430" cy="353695"/>
        </p:xfrm>
        <a:graphic>
          <a:graphicData uri="http://schemas.openxmlformats.org/presentationml/2006/ole">
            <mc:AlternateContent xmlns:mc="http://schemas.openxmlformats.org/markup-compatibility/2006">
              <mc:Choice xmlns:v="urn:schemas-microsoft-com:vml" Requires="v">
                <p:oleObj spid="_x0000_s2050" name="" r:id="rId3" imgW="152400" imgH="203200" progId="Equation.KSEE3">
                  <p:embed/>
                </p:oleObj>
              </mc:Choice>
              <mc:Fallback>
                <p:oleObj name="" r:id="rId3" imgW="152400" imgH="203200" progId="Equation.KSEE3">
                  <p:embed/>
                  <p:pic>
                    <p:nvPicPr>
                      <p:cNvPr id="0" name="图片 2049"/>
                      <p:cNvPicPr/>
                      <p:nvPr/>
                    </p:nvPicPr>
                    <p:blipFill>
                      <a:blip r:embed="rId4"/>
                      <a:stretch>
                        <a:fillRect/>
                      </a:stretch>
                    </p:blipFill>
                    <p:spPr>
                      <a:xfrm>
                        <a:off x="1395095" y="5585460"/>
                        <a:ext cx="265430" cy="353695"/>
                      </a:xfrm>
                      <a:prstGeom prst="rect">
                        <a:avLst/>
                      </a:prstGeom>
                    </p:spPr>
                  </p:pic>
                </p:oleObj>
              </mc:Fallback>
            </mc:AlternateContent>
          </a:graphicData>
        </a:graphic>
      </p:graphicFrame>
      <p:sp>
        <p:nvSpPr>
          <p:cNvPr id="7" name="文本框 6"/>
          <p:cNvSpPr txBox="1"/>
          <p:nvPr/>
        </p:nvSpPr>
        <p:spPr>
          <a:xfrm>
            <a:off x="685800" y="952500"/>
            <a:ext cx="4113530" cy="690245"/>
          </a:xfrm>
          <a:prstGeom prst="rect">
            <a:avLst/>
          </a:prstGeom>
          <a:noFill/>
          <a:ln w="9525">
            <a:noFill/>
          </a:ln>
        </p:spPr>
        <p:txBody>
          <a:bodyPr wrap="none" anchor="t">
            <a:spAutoFit/>
          </a:bodyPr>
          <a:p>
            <a:pPr eaLnBrk="0" hangingPunct="0">
              <a:lnSpc>
                <a:spcPct val="14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静态电阻</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（直流电阻）：</a:t>
            </a:r>
            <a:endParaRPr lang="zh-CN" altLang="en-US" sz="2800" b="1" dirty="0">
              <a:effectLst>
                <a:outerShdw blurRad="38100" dist="38100" dir="2700000">
                  <a:srgbClr val="C0C0C0"/>
                </a:outerShdw>
              </a:effectLst>
              <a:latin typeface="Times New Roman" panose="02020603050405020304" pitchFamily="18" charset="0"/>
              <a:ea typeface="楷体_GB2312" pitchFamily="49" charset="-122"/>
            </a:endParaRPr>
          </a:p>
        </p:txBody>
      </p:sp>
      <p:sp>
        <p:nvSpPr>
          <p:cNvPr id="8" name="文本框 7"/>
          <p:cNvSpPr txBox="1"/>
          <p:nvPr/>
        </p:nvSpPr>
        <p:spPr>
          <a:xfrm>
            <a:off x="685800" y="2262505"/>
            <a:ext cx="4115435" cy="694055"/>
          </a:xfrm>
          <a:prstGeom prst="rect">
            <a:avLst/>
          </a:prstGeom>
          <a:noFill/>
          <a:ln w="9525">
            <a:noFill/>
          </a:ln>
        </p:spPr>
        <p:txBody>
          <a:bodyPr wrap="none" anchor="t">
            <a:spAutoFit/>
          </a:bodyPr>
          <a:p>
            <a:pPr eaLnBrk="0" hangingPunct="0">
              <a:lnSpc>
                <a:spcPct val="14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动态电阻（交流电阻）：</a:t>
            </a:r>
            <a:endParaRPr lang="en-US" altLang="zh-CN"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9" name="左大括号 8"/>
          <p:cNvSpPr/>
          <p:nvPr/>
        </p:nvSpPr>
        <p:spPr>
          <a:xfrm>
            <a:off x="381000" y="1501775"/>
            <a:ext cx="228600" cy="919163"/>
          </a:xfrm>
          <a:prstGeom prst="leftBrace">
            <a:avLst>
              <a:gd name="adj1" fmla="val 33506"/>
              <a:gd name="adj2" fmla="val 50000"/>
            </a:avLst>
          </a:prstGeom>
          <a:noFill/>
          <a:ln w="28575" cap="flat" cmpd="sng">
            <a:solidFill>
              <a:schemeClr val="tx1"/>
            </a:solidFill>
            <a:prstDash val="solid"/>
            <a:headEnd type="none" w="med" len="med"/>
            <a:tailEnd type="none" w="med" len="med"/>
          </a:ln>
        </p:spPr>
        <p:txBody>
          <a:bodyPr wrap="none" anchor="ctr"/>
          <a:p>
            <a:pPr algn="ctr" eaLnBrk="0" hangingPunct="0"/>
            <a:endParaRPr lang="en-US" altLang="x-none" sz="2800" b="1" dirty="0">
              <a:solidFill>
                <a:srgbClr val="FFFFCC"/>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10" name="文本框 9"/>
          <p:cNvSpPr txBox="1"/>
          <p:nvPr/>
        </p:nvSpPr>
        <p:spPr>
          <a:xfrm>
            <a:off x="1010920" y="1577975"/>
            <a:ext cx="6414770" cy="694055"/>
          </a:xfrm>
          <a:prstGeom prst="rect">
            <a:avLst/>
          </a:prstGeom>
          <a:noFill/>
          <a:ln w="9525">
            <a:noFill/>
          </a:ln>
        </p:spPr>
        <p:txBody>
          <a:bodyPr wrap="square" anchor="t">
            <a:spAutoFit/>
          </a:bodyPr>
          <a:p>
            <a:pPr eaLnBrk="0" hangingPunct="0">
              <a:lnSpc>
                <a:spcPct val="140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等于工作点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Q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的电压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U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与电流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之比</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11" name="对象 10"/>
          <p:cNvGraphicFramePr/>
          <p:nvPr/>
        </p:nvGraphicFramePr>
        <p:xfrm>
          <a:off x="4521994" y="785971"/>
          <a:ext cx="2373630" cy="1029970"/>
        </p:xfrm>
        <a:graphic>
          <a:graphicData uri="http://schemas.openxmlformats.org/presentationml/2006/ole">
            <mc:AlternateContent xmlns:mc="http://schemas.openxmlformats.org/markup-compatibility/2006">
              <mc:Choice xmlns:v="urn:schemas-microsoft-com:vml" Requires="v">
                <p:oleObj spid="_x0000_s12" name="" r:id="rId5" imgW="914400" imgH="393700" progId="Equation.3">
                  <p:embed/>
                </p:oleObj>
              </mc:Choice>
              <mc:Fallback>
                <p:oleObj name="" r:id="rId5" imgW="914400" imgH="393700" progId="Equation.3">
                  <p:embed/>
                  <p:pic>
                    <p:nvPicPr>
                      <p:cNvPr id="0" name="图片 3145"/>
                      <p:cNvPicPr/>
                      <p:nvPr/>
                    </p:nvPicPr>
                    <p:blipFill>
                      <a:blip r:embed="rId6"/>
                      <a:stretch>
                        <a:fillRect/>
                      </a:stretch>
                    </p:blipFill>
                    <p:spPr>
                      <a:xfrm>
                        <a:off x="4521994" y="785971"/>
                        <a:ext cx="2373630" cy="1029970"/>
                      </a:xfrm>
                      <a:prstGeom prst="rect">
                        <a:avLst/>
                      </a:prstGeom>
                      <a:noFill/>
                      <a:ln w="38100">
                        <a:noFill/>
                        <a:miter/>
                      </a:ln>
                    </p:spPr>
                  </p:pic>
                </p:oleObj>
              </mc:Fallback>
            </mc:AlternateContent>
          </a:graphicData>
        </a:graphic>
      </p:graphicFrame>
      <p:sp>
        <p:nvSpPr>
          <p:cNvPr id="13" name="文本框 12"/>
          <p:cNvSpPr txBox="1"/>
          <p:nvPr/>
        </p:nvSpPr>
        <p:spPr>
          <a:xfrm>
            <a:off x="3672840" y="3472815"/>
            <a:ext cx="4678680" cy="953135"/>
          </a:xfrm>
          <a:prstGeom prst="rect">
            <a:avLst/>
          </a:prstGeom>
          <a:noFill/>
          <a:ln w="9525">
            <a:noFill/>
          </a:ln>
        </p:spPr>
        <p:txBody>
          <a:bodyPr wrap="square">
            <a:spAutoFit/>
          </a:bodyPr>
          <a:p>
            <a:pP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等于工作点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Q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附近电压、电流微变量之比的极限</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15" name="对象 14">
            <a:hlinkClick r:id="" action="ppaction://ole?verb="/>
          </p:cNvPr>
          <p:cNvGraphicFramePr>
            <a:graphicFrameLocks noChangeAspect="1"/>
          </p:cNvGraphicFramePr>
          <p:nvPr/>
        </p:nvGraphicFramePr>
        <p:xfrm>
          <a:off x="4521835" y="2071370"/>
          <a:ext cx="3829685" cy="1048385"/>
        </p:xfrm>
        <a:graphic>
          <a:graphicData uri="http://schemas.openxmlformats.org/presentationml/2006/ole">
            <mc:AlternateContent xmlns:mc="http://schemas.openxmlformats.org/markup-compatibility/2006">
              <mc:Choice xmlns:v="urn:schemas-microsoft-com:vml" Requires="v">
                <p:oleObj spid="_x0000_s1025" name="" r:id="rId7" imgW="1688465" imgH="393700" progId="Equation.KSEE3">
                  <p:embed/>
                </p:oleObj>
              </mc:Choice>
              <mc:Fallback>
                <p:oleObj name="" r:id="rId7" imgW="1688465" imgH="393700" progId="Equation.KSEE3">
                  <p:embed/>
                  <p:pic>
                    <p:nvPicPr>
                      <p:cNvPr id="0" name="图片 1024"/>
                      <p:cNvPicPr/>
                      <p:nvPr/>
                    </p:nvPicPr>
                    <p:blipFill>
                      <a:blip r:embed="rId8"/>
                      <a:stretch>
                        <a:fillRect/>
                      </a:stretch>
                    </p:blipFill>
                    <p:spPr>
                      <a:xfrm>
                        <a:off x="4521835" y="2071370"/>
                        <a:ext cx="3829685" cy="1048385"/>
                      </a:xfrm>
                      <a:prstGeom prst="rect">
                        <a:avLst/>
                      </a:prstGeom>
                    </p:spPr>
                  </p:pic>
                </p:oleObj>
              </mc:Fallback>
            </mc:AlternateContent>
          </a:graphicData>
        </a:graphic>
      </p:graphicFrame>
      <p:sp>
        <p:nvSpPr>
          <p:cNvPr id="100" name="文本框 99"/>
          <p:cNvSpPr txBox="1"/>
          <p:nvPr/>
        </p:nvSpPr>
        <p:spPr>
          <a:xfrm>
            <a:off x="46355" y="525780"/>
            <a:ext cx="5857240" cy="583565"/>
          </a:xfrm>
          <a:prstGeom prst="rect">
            <a:avLst/>
          </a:prstGeom>
          <a:noFill/>
          <a:ln w="9525">
            <a:noFill/>
          </a:ln>
        </p:spPr>
        <p:txBody>
          <a:bodyPr wrap="square">
            <a:spAutoFit/>
          </a:bodyPr>
          <a:p>
            <a:pPr indent="356870"/>
            <a:r>
              <a:rPr lang="zh-CN" altLang="en-US" sz="3200" b="1">
                <a:solidFill>
                  <a:srgbClr val="350099"/>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非线性电阻电路的分析与计算</a:t>
            </a:r>
            <a:endParaRPr lang="zh-CN" altLang="en-US" sz="3200" b="1">
              <a:solidFill>
                <a:srgbClr val="350099"/>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矩形 73729"/>
          <p:cNvSpPr/>
          <p:nvPr/>
        </p:nvSpPr>
        <p:spPr>
          <a:xfrm>
            <a:off x="430689" y="259874"/>
            <a:ext cx="4674235" cy="780415"/>
          </a:xfrm>
          <a:prstGeom prst="rect">
            <a:avLst/>
          </a:prstGeom>
          <a:noFill/>
          <a:ln w="9525">
            <a:noFill/>
          </a:ln>
        </p:spPr>
        <p:txBody>
          <a:bodyPr wrap="none" anchor="ctr">
            <a:spAutoFit/>
          </a:bodyPr>
          <a:p>
            <a:pPr algn="ctr" eaLnBrk="0" hangingPunct="0">
              <a:lnSpc>
                <a:spcPct val="140000"/>
              </a:lnSpc>
            </a:pPr>
            <a:r>
              <a:rPr lang="zh-CN" altLang="en-US" sz="32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非线性电阻电路的图解法</a:t>
            </a:r>
            <a:endParaRPr lang="zh-CN" altLang="en-US" sz="32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3731" name="文本框 73730"/>
          <p:cNvSpPr txBox="1"/>
          <p:nvPr/>
        </p:nvSpPr>
        <p:spPr>
          <a:xfrm>
            <a:off x="906463" y="838200"/>
            <a:ext cx="6637337" cy="690563"/>
          </a:xfrm>
          <a:prstGeom prst="rect">
            <a:avLst/>
          </a:prstGeom>
          <a:noFill/>
          <a:ln w="9525">
            <a:noFill/>
          </a:ln>
        </p:spPr>
        <p:txBody>
          <a:bodyPr anchor="ctr">
            <a:spAutoFit/>
          </a:bodyPr>
          <a:p>
            <a:pPr eaLnBrk="0" hangingPunct="0">
              <a:lnSpc>
                <a:spcPct val="140000"/>
              </a:lnSpc>
            </a:pPr>
            <a:r>
              <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条件：具备非线性电阻的伏安特性曲线</a:t>
            </a:r>
            <a:endParaRPr lang="zh-CN" altLang="en-US" sz="2800" b="1" dirty="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3732" name="文本框 73731"/>
          <p:cNvSpPr txBox="1"/>
          <p:nvPr/>
        </p:nvSpPr>
        <p:spPr>
          <a:xfrm>
            <a:off x="319088" y="1366838"/>
            <a:ext cx="1731962" cy="690562"/>
          </a:xfrm>
          <a:prstGeom prst="rect">
            <a:avLst/>
          </a:prstGeom>
          <a:noFill/>
          <a:ln w="9525">
            <a:noFill/>
          </a:ln>
        </p:spPr>
        <p:txBody>
          <a:bodyPr wrap="none" anchor="ctr">
            <a:spAutoFit/>
          </a:bodyPr>
          <a:p>
            <a:pPr eaLnBrk="0" hangingPunct="0">
              <a:lnSpc>
                <a:spcPct val="140000"/>
              </a:lnSpc>
            </a:pPr>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解题步骤</a:t>
            </a:r>
            <a:r>
              <a:rPr lang="en-US" altLang="zh-CN"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a:t>
            </a:r>
            <a:endParaRPr lang="en-US" altLang="zh-CN" sz="2800" b="1">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3733" name="矩形 73732"/>
          <p:cNvSpPr/>
          <p:nvPr/>
        </p:nvSpPr>
        <p:spPr>
          <a:xfrm>
            <a:off x="1101090" y="3167380"/>
            <a:ext cx="1579245" cy="2323465"/>
          </a:xfrm>
          <a:prstGeom prst="rect">
            <a:avLst/>
          </a:prstGeom>
          <a:noFill/>
          <a:ln w="38100" cap="flat" cmpd="sng">
            <a:solidFill>
              <a:srgbClr val="000099"/>
            </a:solidFill>
            <a:prstDash val="dash"/>
            <a:miter/>
            <a:headEnd type="none" w="med" len="med"/>
            <a:tailEnd type="none" w="med" len="med"/>
          </a:ln>
        </p:spPr>
        <p:txBody>
          <a:bodyPr wrap="none" anchor="ctr"/>
          <a:p>
            <a:pPr algn="ctr" eaLnBrk="0" hangingPunct="0"/>
            <a:endParaRPr lang="en-US" altLang="x-none" sz="2800" dirty="0">
              <a:latin typeface="Times New Roman" panose="02020603050405020304" pitchFamily="18" charset="0"/>
              <a:ea typeface="宋体" panose="02010600030101010101" pitchFamily="2" charset="-122"/>
            </a:endParaRPr>
          </a:p>
        </p:txBody>
      </p:sp>
      <p:sp>
        <p:nvSpPr>
          <p:cNvPr id="73734" name="文本框 73733"/>
          <p:cNvSpPr txBox="1"/>
          <p:nvPr/>
        </p:nvSpPr>
        <p:spPr>
          <a:xfrm>
            <a:off x="658813" y="1901508"/>
            <a:ext cx="7178675" cy="1124585"/>
          </a:xfrm>
          <a:prstGeom prst="rect">
            <a:avLst/>
          </a:prstGeom>
          <a:noFill/>
          <a:ln w="9525">
            <a:noFill/>
          </a:ln>
        </p:spPr>
        <p:txBody>
          <a:bodyPr wrap="none" anchor="ctr">
            <a:spAutoFit/>
          </a:bodyPr>
          <a:p>
            <a:pPr eaLnBrk="0" hangingPunct="0">
              <a:lnSpc>
                <a:spcPct val="120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(1)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写出作用于非线性电阻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altLang="zh-CN" sz="2800" b="1" i="1">
                <a:solidFill>
                  <a:srgbClr val="00FF00"/>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的有源二端网络</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lnSpc>
                <a:spcPct val="120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（虚线框内的电路）的负载线方程。</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3735" name="矩形 73734"/>
          <p:cNvSpPr/>
          <p:nvPr/>
        </p:nvSpPr>
        <p:spPr>
          <a:xfrm>
            <a:off x="4865688" y="3017203"/>
            <a:ext cx="3668712" cy="521970"/>
          </a:xfrm>
          <a:prstGeom prst="rect">
            <a:avLst/>
          </a:prstGeom>
          <a:noFill/>
          <a:ln w="9525">
            <a:noFill/>
          </a:ln>
        </p:spPr>
        <p:txBody>
          <a:bodyPr>
            <a:spAutoFit/>
          </a:bodyPr>
          <a:p>
            <a:pPr algn="ctr" eaLnBrk="0" hangingPunct="0">
              <a:spcBef>
                <a:spcPct val="50000"/>
              </a:spcBef>
            </a:pPr>
            <a:r>
              <a:rPr lang="en-US"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en-GB"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en-GB" sz="2800" b="1" i="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s</a:t>
            </a:r>
            <a:r>
              <a:rPr lang="en-GB" altLang="zh-CN" sz="2800" b="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 </a:t>
            </a:r>
            <a:r>
              <a:rPr lang="en-GB"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I</a:t>
            </a:r>
            <a:r>
              <a:rPr lang="en-GB" altLang="zh-CN"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GB" altLang="zh-CN" sz="2800" b="1" i="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R</a:t>
            </a:r>
            <a:r>
              <a:rPr lang="en-US"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0</a:t>
            </a:r>
            <a:endParaRPr lang="en-US" sz="2800" b="1" baseline="-25000">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pic>
        <p:nvPicPr>
          <p:cNvPr id="73737" name="图片 73736" descr="AG00315_"/>
          <p:cNvPicPr>
            <a:picLocks noChangeAspect="1"/>
          </p:cNvPicPr>
          <p:nvPr/>
        </p:nvPicPr>
        <p:blipFill>
          <a:blip r:embed="rId1"/>
          <a:stretch>
            <a:fillRect/>
          </a:stretch>
        </p:blipFill>
        <p:spPr>
          <a:xfrm>
            <a:off x="7924800" y="5181600"/>
            <a:ext cx="965200" cy="1089025"/>
          </a:xfrm>
          <a:prstGeom prst="rect">
            <a:avLst/>
          </a:prstGeom>
          <a:noFill/>
          <a:ln w="9525">
            <a:noFill/>
          </a:ln>
        </p:spPr>
      </p:pic>
      <p:graphicFrame>
        <p:nvGraphicFramePr>
          <p:cNvPr id="2" name="对象 -2147482325"/>
          <p:cNvGraphicFramePr>
            <a:graphicFrameLocks noChangeAspect="1"/>
          </p:cNvGraphicFramePr>
          <p:nvPr/>
        </p:nvGraphicFramePr>
        <p:xfrm>
          <a:off x="1388110" y="2912745"/>
          <a:ext cx="3402330" cy="3072130"/>
        </p:xfrm>
        <a:graphic>
          <a:graphicData uri="http://schemas.openxmlformats.org/presentationml/2006/ole">
            <mc:AlternateContent xmlns:mc="http://schemas.openxmlformats.org/markup-compatibility/2006">
              <mc:Choice xmlns:v="urn:schemas-microsoft-com:vml" Requires="v">
                <p:oleObj spid="_x0000_s3076" name="" r:id="rId2" imgW="2082800" imgH="1866900" progId="Visio.Drawing.11">
                  <p:embed/>
                </p:oleObj>
              </mc:Choice>
              <mc:Fallback>
                <p:oleObj name="" r:id="rId2" imgW="2082800" imgH="1866900" progId="Visio.Drawing.11">
                  <p:embed/>
                  <p:pic>
                    <p:nvPicPr>
                      <p:cNvPr id="0" name="图片 3075"/>
                      <p:cNvPicPr/>
                      <p:nvPr/>
                    </p:nvPicPr>
                    <p:blipFill>
                      <a:blip r:embed="rId3"/>
                      <a:srcRect l="12352"/>
                      <a:stretch>
                        <a:fillRect/>
                      </a:stretch>
                    </p:blipFill>
                    <p:spPr>
                      <a:xfrm>
                        <a:off x="1388110" y="2912745"/>
                        <a:ext cx="3402330" cy="3072130"/>
                      </a:xfrm>
                      <a:prstGeom prst="rect">
                        <a:avLst/>
                      </a:prstGeom>
                      <a:noFill/>
                      <a:ln w="38100">
                        <a:noFill/>
                        <a:miter/>
                      </a:ln>
                    </p:spPr>
                  </p:pic>
                </p:oleObj>
              </mc:Fallback>
            </mc:AlternateContent>
          </a:graphicData>
        </a:graphic>
      </p:graphicFrame>
      <p:graphicFrame>
        <p:nvGraphicFramePr>
          <p:cNvPr id="3" name="对象 -2147482322"/>
          <p:cNvGraphicFramePr>
            <a:graphicFrameLocks noChangeAspect="1"/>
          </p:cNvGraphicFramePr>
          <p:nvPr/>
        </p:nvGraphicFramePr>
        <p:xfrm>
          <a:off x="5226685" y="4004310"/>
          <a:ext cx="2472690" cy="1032510"/>
        </p:xfrm>
        <a:graphic>
          <a:graphicData uri="http://schemas.openxmlformats.org/presentationml/2006/ole">
            <mc:AlternateContent xmlns:mc="http://schemas.openxmlformats.org/markup-compatibility/2006">
              <mc:Choice xmlns:v="urn:schemas-microsoft-com:vml" Requires="v">
                <p:oleObj spid="_x0000_s4" name="" r:id="rId4" imgW="1028065" imgH="431800" progId="Equation.DSMT4">
                  <p:embed/>
                </p:oleObj>
              </mc:Choice>
              <mc:Fallback>
                <p:oleObj name="" r:id="rId4" imgW="1028065" imgH="431800" progId="Equation.DSMT4">
                  <p:embed/>
                  <p:pic>
                    <p:nvPicPr>
                      <p:cNvPr id="0" name="图片 1"/>
                      <p:cNvPicPr/>
                      <p:nvPr/>
                    </p:nvPicPr>
                    <p:blipFill>
                      <a:blip r:embed="rId5"/>
                      <a:stretch>
                        <a:fillRect/>
                      </a:stretch>
                    </p:blipFill>
                    <p:spPr>
                      <a:xfrm>
                        <a:off x="5226685" y="4004310"/>
                        <a:ext cx="2472690" cy="1032510"/>
                      </a:xfrm>
                      <a:prstGeom prst="rect">
                        <a:avLst/>
                      </a:prstGeom>
                      <a:noFill/>
                      <a:ln w="38100">
                        <a:noFill/>
                        <a:miter/>
                      </a:ln>
                    </p:spPr>
                  </p:pic>
                </p:oleObj>
              </mc:Fallback>
            </mc:AlternateContent>
          </a:graphicData>
        </a:graphic>
      </p:graphicFrame>
      <p:sp>
        <p:nvSpPr>
          <p:cNvPr id="5" name="文本框 4"/>
          <p:cNvSpPr txBox="1"/>
          <p:nvPr/>
        </p:nvSpPr>
        <p:spPr>
          <a:xfrm>
            <a:off x="4722495" y="4187825"/>
            <a:ext cx="540385" cy="521970"/>
          </a:xfrm>
          <a:prstGeom prst="rect">
            <a:avLst/>
          </a:prstGeom>
          <a:noFill/>
        </p:spPr>
        <p:txBody>
          <a:bodyPr wrap="none" rtlCol="0">
            <a:spAutoFit/>
          </a:bodyPr>
          <a:p>
            <a:pPr algn="l"/>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sym typeface="+mn-ea"/>
              </a:rPr>
              <a:t>或</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wipe(left)">
                                      <p:cBhvr>
                                        <p:cTn id="7" dur="500"/>
                                        <p:tgtEl>
                                          <p:spTgt spid="7373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3732"/>
                                        </p:tgtEl>
                                        <p:attrNameLst>
                                          <p:attrName>style.visibility</p:attrName>
                                        </p:attrNameLst>
                                      </p:cBhvr>
                                      <p:to>
                                        <p:strVal val="visible"/>
                                      </p:to>
                                    </p:set>
                                    <p:animEffect transition="in" filter="box(out)">
                                      <p:cBhvr>
                                        <p:cTn id="12" dur="500"/>
                                        <p:tgtEl>
                                          <p:spTgt spid="7373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3734"/>
                                        </p:tgtEl>
                                        <p:attrNameLst>
                                          <p:attrName>style.visibility</p:attrName>
                                        </p:attrNameLst>
                                      </p:cBhvr>
                                      <p:to>
                                        <p:strVal val="visible"/>
                                      </p:to>
                                    </p:set>
                                    <p:animEffect transition="in" filter="checkerboard(across)">
                                      <p:cBhvr>
                                        <p:cTn id="17" dur="500"/>
                                        <p:tgtEl>
                                          <p:spTgt spid="737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3733"/>
                                        </p:tgtEl>
                                        <p:attrNameLst>
                                          <p:attrName>style.visibility</p:attrName>
                                        </p:attrNameLst>
                                      </p:cBhvr>
                                      <p:to>
                                        <p:strVal val="visible"/>
                                      </p:to>
                                    </p:set>
                                    <p:animEffect transition="in" filter="wipe(left)">
                                      <p:cBhvr>
                                        <p:cTn id="22" dur="500"/>
                                        <p:tgtEl>
                                          <p:spTgt spid="737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3735"/>
                                        </p:tgtEl>
                                        <p:attrNameLst>
                                          <p:attrName>style.visibility</p:attrName>
                                        </p:attrNameLst>
                                      </p:cBhvr>
                                      <p:to>
                                        <p:strVal val="visible"/>
                                      </p:to>
                                    </p:set>
                                    <p:animEffect transition="in" filter="wipe(left)">
                                      <p:cBhvr>
                                        <p:cTn id="27" dur="500"/>
                                        <p:tgtEl>
                                          <p:spTgt spid="7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P spid="73732" grpId="0"/>
      <p:bldP spid="73733" grpId="0" bldLvl="0" animBg="1"/>
      <p:bldP spid="73734" grpId="0"/>
      <p:bldP spid="7373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矩形 74753"/>
          <p:cNvSpPr/>
          <p:nvPr/>
        </p:nvSpPr>
        <p:spPr>
          <a:xfrm>
            <a:off x="381000" y="381000"/>
            <a:ext cx="8458200" cy="987425"/>
          </a:xfrm>
          <a:prstGeom prst="rect">
            <a:avLst/>
          </a:prstGeom>
          <a:noFill/>
          <a:ln w="9525">
            <a:noFill/>
          </a:ln>
        </p:spPr>
        <p:txBody>
          <a:bodyPr anchor="ctr">
            <a:spAutoFit/>
          </a:bodyPr>
          <a:p>
            <a:pPr eaLnBrk="0" hangingPunct="0">
              <a:lnSpc>
                <a:spcPct val="105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(2)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根据负载线方程在非线性电阻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的伏安特性曲线</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lnSpc>
                <a:spcPct val="105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上画出有源二端网络的负载线。</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4772" name="文本框 74771"/>
          <p:cNvSpPr txBox="1"/>
          <p:nvPr/>
        </p:nvSpPr>
        <p:spPr>
          <a:xfrm>
            <a:off x="457200" y="5180013"/>
            <a:ext cx="8610600" cy="987425"/>
          </a:xfrm>
          <a:prstGeom prst="rect">
            <a:avLst/>
          </a:prstGeom>
          <a:noFill/>
          <a:ln w="9525">
            <a:noFill/>
          </a:ln>
        </p:spPr>
        <p:txBody>
          <a:bodyPr anchor="ctr">
            <a:spAutoFit/>
          </a:bodyPr>
          <a:p>
            <a:pPr eaLnBrk="0" hangingPunct="0">
              <a:lnSpc>
                <a:spcPct val="105000"/>
              </a:lnSpc>
            </a:pPr>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(3)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读出非线性电阻</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的伏安特性曲线与有源二端网络</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eaLnBrk="0" hangingPunct="0">
              <a:lnSpc>
                <a:spcPct val="105000"/>
              </a:lnSpc>
            </a:pP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    负载线交点 </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Q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的坐标（</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U</a:t>
            </a: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rPr>
              <a:t>）。</a:t>
            </a:r>
            <a:endParaRPr lang="zh-CN" altLang="en-US" sz="2800" b="1">
              <a:effectLst>
                <a:outerShdw blurRad="38100" dist="38100" dir="2700000">
                  <a:srgbClr val="C0C0C0"/>
                </a:outerShdw>
              </a:effectLst>
              <a:latin typeface="Times New Roman" panose="02020603050405020304" pitchFamily="18" charset="0"/>
              <a:ea typeface="楷体_GB2312" pitchFamily="49" charset="-122"/>
            </a:endParaRPr>
          </a:p>
        </p:txBody>
      </p:sp>
      <p:grpSp>
        <p:nvGrpSpPr>
          <p:cNvPr id="2" name="组合 1"/>
          <p:cNvGrpSpPr/>
          <p:nvPr/>
        </p:nvGrpSpPr>
        <p:grpSpPr>
          <a:xfrm>
            <a:off x="2188210" y="1588770"/>
            <a:ext cx="4800600" cy="3439795"/>
            <a:chOff x="960" y="2502"/>
            <a:chExt cx="7560" cy="5417"/>
          </a:xfrm>
        </p:grpSpPr>
        <p:sp>
          <p:nvSpPr>
            <p:cNvPr id="74793" name="文本框 74792"/>
            <p:cNvSpPr txBox="1"/>
            <p:nvPr/>
          </p:nvSpPr>
          <p:spPr>
            <a:xfrm>
              <a:off x="960" y="7103"/>
              <a:ext cx="6520" cy="817"/>
            </a:xfrm>
            <a:prstGeom prst="rect">
              <a:avLst/>
            </a:prstGeom>
            <a:noFill/>
            <a:ln w="9525">
              <a:noFill/>
            </a:ln>
          </p:spPr>
          <p:txBody>
            <a:bodyPr>
              <a:spAutoFit/>
            </a:bodyPr>
            <a:p>
              <a:pPr eaLnBrk="0" hangingPunct="0"/>
              <a:r>
                <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rPr>
                <a:t>非线性电阻电路的图解法</a:t>
              </a:r>
              <a:endParaRPr lang="zh-CN" altLang="en-US" sz="2800" b="1" dirty="0">
                <a:solidFill>
                  <a:srgbClr val="CC0000"/>
                </a:solidFill>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4799" name="矩形 74798"/>
            <p:cNvSpPr/>
            <p:nvPr/>
          </p:nvSpPr>
          <p:spPr>
            <a:xfrm>
              <a:off x="3600" y="2520"/>
              <a:ext cx="4920" cy="1490"/>
            </a:xfrm>
            <a:prstGeom prst="rect">
              <a:avLst/>
            </a:prstGeom>
            <a:noFill/>
            <a:ln w="9525">
              <a:noFill/>
            </a:ln>
          </p:spPr>
          <p:txBody>
            <a:bodyPr>
              <a:spAutoFit/>
            </a:bodyPr>
            <a:p>
              <a:pPr algn="ctr" eaLnBrk="0" hangingPunct="0"/>
              <a:r>
                <a:rPr lang="en-US" altLang="zh-CN" sz="2800" b="1" dirty="0">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负载线方程：</a:t>
              </a:r>
              <a:endPar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lgn="ctr" eaLnBrk="0" hangingPunct="0"/>
              <a:r>
                <a:rPr lang="en-US"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a:effectLst>
                    <a:outerShdw blurRad="38100" dist="38100" dir="2700000">
                      <a:srgbClr val="C0C0C0"/>
                    </a:outerShdw>
                  </a:effectLst>
                  <a:latin typeface="Times New Roman" panose="02020603050405020304" pitchFamily="18" charset="0"/>
                  <a:ea typeface="宋体" panose="02010600030101010101" pitchFamily="2" charset="-122"/>
                </a:rPr>
                <a:t>= </a:t>
              </a:r>
              <a:r>
                <a:rPr lang="en-GB"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E</a:t>
              </a:r>
              <a:r>
                <a:rPr lang="en-GB" altLang="zh-CN" sz="2800" b="1">
                  <a:effectLst>
                    <a:outerShdw blurRad="38100" dist="38100" dir="2700000">
                      <a:srgbClr val="C0C0C0"/>
                    </a:outerShdw>
                  </a:effectLst>
                  <a:latin typeface="Times New Roman" panose="02020603050405020304" pitchFamily="18" charset="0"/>
                  <a:ea typeface="宋体" panose="02010600030101010101" pitchFamily="2" charset="-122"/>
                </a:rPr>
                <a:t> – </a:t>
              </a:r>
              <a:r>
                <a:rPr lang="en-GB"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I</a:t>
              </a:r>
              <a:r>
                <a:rPr lang="en-GB"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 </a:t>
              </a:r>
              <a:r>
                <a:rPr lang="en-GB" altLang="zh-CN" sz="2800" b="1" i="1">
                  <a:effectLst>
                    <a:outerShdw blurRad="38100" dist="38100" dir="2700000">
                      <a:srgbClr val="C0C0C0"/>
                    </a:outerShdw>
                  </a:effectLst>
                  <a:latin typeface="Times New Roman" panose="02020603050405020304" pitchFamily="18" charset="0"/>
                  <a:ea typeface="宋体" panose="02010600030101010101" pitchFamily="2" charset="-122"/>
                </a:rPr>
                <a:t>R</a:t>
              </a:r>
              <a:r>
                <a:rPr lang="en-GB"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rPr>
                <a:t>1</a:t>
              </a:r>
              <a:endParaRPr lang="en-US" altLang="zh-CN" sz="2800" b="1" baseline="-2500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74800" name="圆角矩形标注 74799"/>
            <p:cNvSpPr/>
            <p:nvPr/>
          </p:nvSpPr>
          <p:spPr>
            <a:xfrm>
              <a:off x="5400" y="4080"/>
              <a:ext cx="1800" cy="720"/>
            </a:xfrm>
            <a:prstGeom prst="wedgeRoundRectCallout">
              <a:avLst>
                <a:gd name="adj1" fmla="val -98472"/>
                <a:gd name="adj2" fmla="val 139931"/>
                <a:gd name="adj3" fmla="val 16667"/>
              </a:avLst>
            </a:prstGeom>
            <a:solidFill>
              <a:srgbClr val="FFFFFF"/>
            </a:solidFill>
            <a:ln w="28575" cap="flat" cmpd="sng">
              <a:solidFill>
                <a:srgbClr val="FF0000"/>
              </a:solidFill>
              <a:prstDash val="solid"/>
              <a:miter/>
              <a:headEnd type="none" w="med" len="med"/>
              <a:tailEnd type="none" w="med" len="med"/>
            </a:ln>
          </p:spPr>
          <p:txBody>
            <a:bodyPr wrap="none" anchor="ctr"/>
            <a:p>
              <a:pPr algn="ctr" eaLnBrk="0" hangingPunct="0"/>
              <a:r>
                <a:rPr lang="zh-CN" altLang="en-US" sz="2800" b="1" dirty="0">
                  <a:effectLst>
                    <a:outerShdw blurRad="38100" dist="38100" dir="2700000">
                      <a:srgbClr val="C0C0C0"/>
                    </a:outerShdw>
                  </a:effectLst>
                  <a:latin typeface="Times New Roman" panose="02020603050405020304" pitchFamily="18" charset="0"/>
                  <a:ea typeface="宋体" panose="02010600030101010101" pitchFamily="2" charset="-122"/>
                </a:rPr>
                <a:t>负载线</a:t>
              </a:r>
              <a:endParaRPr lang="zh-CN" altLang="en-US" sz="2800" b="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aphicFrame>
          <p:nvGraphicFramePr>
            <p:cNvPr id="3" name="对象 -2147482324"/>
            <p:cNvGraphicFramePr/>
            <p:nvPr/>
          </p:nvGraphicFramePr>
          <p:xfrm>
            <a:off x="1233" y="2502"/>
            <a:ext cx="5329" cy="5073"/>
          </p:xfrm>
          <a:graphic>
            <a:graphicData uri="http://schemas.openxmlformats.org/presentationml/2006/ole">
              <mc:AlternateContent xmlns:mc="http://schemas.openxmlformats.org/markup-compatibility/2006">
                <mc:Choice xmlns:v="urn:schemas-microsoft-com:vml" Requires="v">
                  <p:oleObj spid="_x0000_s3076" name="" r:id="rId1" imgW="1943100" imgH="1422400" progId="Visio.Drawing.11">
                    <p:embed/>
                  </p:oleObj>
                </mc:Choice>
                <mc:Fallback>
                  <p:oleObj name="" r:id="rId1" imgW="1943100" imgH="1422400" progId="Visio.Drawing.11">
                    <p:embed/>
                    <p:pic>
                      <p:nvPicPr>
                        <p:cNvPr id="0" name="图片 3075"/>
                        <p:cNvPicPr/>
                        <p:nvPr/>
                      </p:nvPicPr>
                      <p:blipFill>
                        <a:blip r:embed="rId2"/>
                        <a:srcRect r="19821"/>
                        <a:stretch>
                          <a:fillRect/>
                        </a:stretch>
                      </p:blipFill>
                      <p:spPr>
                        <a:xfrm>
                          <a:off x="1233" y="2502"/>
                          <a:ext cx="5329" cy="5073"/>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box(out)">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772"/>
                                        </p:tgtEl>
                                        <p:attrNameLst>
                                          <p:attrName>style.visibility</p:attrName>
                                        </p:attrNameLst>
                                      </p:cBhvr>
                                      <p:to>
                                        <p:strVal val="visible"/>
                                      </p:to>
                                    </p:set>
                                    <p:animEffect transition="in" filter="wipe(left)">
                                      <p:cBhvr>
                                        <p:cTn id="12" dur="500"/>
                                        <p:tgtEl>
                                          <p:spTgt spid="74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7477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4" name="文本框 3"/>
          <p:cNvSpPr txBox="1"/>
          <p:nvPr/>
        </p:nvSpPr>
        <p:spPr>
          <a:xfrm>
            <a:off x="621030" y="887730"/>
            <a:ext cx="7777480" cy="1814830"/>
          </a:xfrm>
          <a:prstGeom prst="rect">
            <a:avLst/>
          </a:prstGeom>
          <a:noFill/>
        </p:spPr>
        <p:txBody>
          <a:bodyPr wrap="square" rtlCol="0" anchor="t">
            <a:spAutoFit/>
          </a:bodyPr>
          <a:p>
            <a:r>
              <a:rPr lang="zh-CN" altLang="en-US" sz="2800" b="1">
                <a:solidFill>
                  <a:srgbClr val="C00000"/>
                </a:solidFill>
                <a:latin typeface="Times New Roman" panose="02020603050405020304" pitchFamily="18" charset="0"/>
              </a:rPr>
              <a:t>【例】图(a)表示一个线性电阻、一个理想二极管和一个理想电压源串联的电路，它们的伏安特性曲线分别如图(b)1、2、3所示，试绘出这一串联电路的特性曲线。</a:t>
            </a:r>
            <a:endParaRPr lang="zh-CN" altLang="en-US" sz="2800" b="1">
              <a:solidFill>
                <a:srgbClr val="C00000"/>
              </a:solidFill>
              <a:latin typeface="Times New Roman" panose="02020603050405020304" pitchFamily="18" charset="0"/>
            </a:endParaRPr>
          </a:p>
        </p:txBody>
      </p:sp>
      <p:graphicFrame>
        <p:nvGraphicFramePr>
          <p:cNvPr id="5" name="对象 4"/>
          <p:cNvGraphicFramePr/>
          <p:nvPr/>
        </p:nvGraphicFramePr>
        <p:xfrm>
          <a:off x="175260" y="3061335"/>
          <a:ext cx="5349875" cy="2541270"/>
        </p:xfrm>
        <a:graphic>
          <a:graphicData uri="http://schemas.openxmlformats.org/presentationml/2006/ole">
            <mc:AlternateContent xmlns:mc="http://schemas.openxmlformats.org/markup-compatibility/2006">
              <mc:Choice xmlns:v="urn:schemas-microsoft-com:vml" Requires="v">
                <p:oleObj spid="_x0000_s6" name="" r:id="rId1" imgW="2959100" imgH="1295400" progId="Visio.Drawing.11">
                  <p:embed/>
                </p:oleObj>
              </mc:Choice>
              <mc:Fallback>
                <p:oleObj name="" r:id="rId1" imgW="2959100" imgH="1295400" progId="Visio.Drawing.11">
                  <p:embed/>
                  <p:pic>
                    <p:nvPicPr>
                      <p:cNvPr id="0" name="图片 5"/>
                      <p:cNvPicPr/>
                      <p:nvPr/>
                    </p:nvPicPr>
                    <p:blipFill>
                      <a:blip r:embed="rId2"/>
                      <a:stretch>
                        <a:fillRect/>
                      </a:stretch>
                    </p:blipFill>
                    <p:spPr>
                      <a:xfrm>
                        <a:off x="175260" y="3061335"/>
                        <a:ext cx="5349875" cy="2541270"/>
                      </a:xfrm>
                      <a:prstGeom prst="rect">
                        <a:avLst/>
                      </a:prstGeom>
                    </p:spPr>
                  </p:pic>
                </p:oleObj>
              </mc:Fallback>
            </mc:AlternateContent>
          </a:graphicData>
        </a:graphic>
      </p:graphicFrame>
      <p:graphicFrame>
        <p:nvGraphicFramePr>
          <p:cNvPr id="7" name="对象 6"/>
          <p:cNvGraphicFramePr/>
          <p:nvPr/>
        </p:nvGraphicFramePr>
        <p:xfrm>
          <a:off x="5525135" y="2092325"/>
          <a:ext cx="3161665" cy="3511550"/>
        </p:xfrm>
        <a:graphic>
          <a:graphicData uri="http://schemas.openxmlformats.org/presentationml/2006/ole">
            <mc:AlternateContent xmlns:mc="http://schemas.openxmlformats.org/markup-compatibility/2006">
              <mc:Choice xmlns:v="urn:schemas-microsoft-com:vml" Requires="v">
                <p:oleObj spid="_x0000_s8" name="" r:id="rId3" imgW="1816100" imgH="2108200" progId="Visio.Drawing.11">
                  <p:embed/>
                </p:oleObj>
              </mc:Choice>
              <mc:Fallback>
                <p:oleObj name="" r:id="rId3" imgW="1816100" imgH="2108200" progId="Visio.Drawing.11">
                  <p:embed/>
                  <p:pic>
                    <p:nvPicPr>
                      <p:cNvPr id="0" name="图片 7"/>
                      <p:cNvPicPr/>
                      <p:nvPr/>
                    </p:nvPicPr>
                    <p:blipFill>
                      <a:blip r:embed="rId4"/>
                      <a:stretch>
                        <a:fillRect/>
                      </a:stretch>
                    </p:blipFill>
                    <p:spPr>
                      <a:xfrm>
                        <a:off x="5525135" y="2092325"/>
                        <a:ext cx="3161665" cy="3511550"/>
                      </a:xfrm>
                      <a:prstGeom prst="rect">
                        <a:avLst/>
                      </a:prstGeom>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graphicFrame>
        <p:nvGraphicFramePr>
          <p:cNvPr id="5" name="对象 4"/>
          <p:cNvGraphicFramePr/>
          <p:nvPr/>
        </p:nvGraphicFramePr>
        <p:xfrm>
          <a:off x="175260" y="908685"/>
          <a:ext cx="5349875" cy="2541270"/>
        </p:xfrm>
        <a:graphic>
          <a:graphicData uri="http://schemas.openxmlformats.org/presentationml/2006/ole">
            <mc:AlternateContent xmlns:mc="http://schemas.openxmlformats.org/markup-compatibility/2006">
              <mc:Choice xmlns:v="urn:schemas-microsoft-com:vml" Requires="v">
                <p:oleObj spid="_x0000_s6" name="" r:id="rId1" imgW="2959100" imgH="1295400" progId="Visio.Drawing.11">
                  <p:embed/>
                </p:oleObj>
              </mc:Choice>
              <mc:Fallback>
                <p:oleObj name="" r:id="rId1" imgW="2959100" imgH="1295400" progId="Visio.Drawing.11">
                  <p:embed/>
                  <p:pic>
                    <p:nvPicPr>
                      <p:cNvPr id="0" name="图片 5"/>
                      <p:cNvPicPr/>
                      <p:nvPr/>
                    </p:nvPicPr>
                    <p:blipFill>
                      <a:blip r:embed="rId2"/>
                      <a:stretch>
                        <a:fillRect/>
                      </a:stretch>
                    </p:blipFill>
                    <p:spPr>
                      <a:xfrm>
                        <a:off x="175260" y="908685"/>
                        <a:ext cx="5349875" cy="2541270"/>
                      </a:xfrm>
                      <a:prstGeom prst="rect">
                        <a:avLst/>
                      </a:prstGeom>
                    </p:spPr>
                  </p:pic>
                </p:oleObj>
              </mc:Fallback>
            </mc:AlternateContent>
          </a:graphicData>
        </a:graphic>
      </p:graphicFrame>
      <p:graphicFrame>
        <p:nvGraphicFramePr>
          <p:cNvPr id="7" name="对象 6"/>
          <p:cNvGraphicFramePr/>
          <p:nvPr/>
        </p:nvGraphicFramePr>
        <p:xfrm>
          <a:off x="5525135" y="-60325"/>
          <a:ext cx="3161665" cy="3511550"/>
        </p:xfrm>
        <a:graphic>
          <a:graphicData uri="http://schemas.openxmlformats.org/presentationml/2006/ole">
            <mc:AlternateContent xmlns:mc="http://schemas.openxmlformats.org/markup-compatibility/2006">
              <mc:Choice xmlns:v="urn:schemas-microsoft-com:vml" Requires="v">
                <p:oleObj spid="_x0000_s8" name="" r:id="rId3" imgW="1816100" imgH="2108200" progId="Visio.Drawing.11">
                  <p:embed/>
                </p:oleObj>
              </mc:Choice>
              <mc:Fallback>
                <p:oleObj name="" r:id="rId3" imgW="1816100" imgH="2108200" progId="Visio.Drawing.11">
                  <p:embed/>
                  <p:pic>
                    <p:nvPicPr>
                      <p:cNvPr id="0" name="图片 7"/>
                      <p:cNvPicPr/>
                      <p:nvPr/>
                    </p:nvPicPr>
                    <p:blipFill>
                      <a:blip r:embed="rId4"/>
                      <a:stretch>
                        <a:fillRect/>
                      </a:stretch>
                    </p:blipFill>
                    <p:spPr>
                      <a:xfrm>
                        <a:off x="5525135" y="-60325"/>
                        <a:ext cx="3161665" cy="3511550"/>
                      </a:xfrm>
                      <a:prstGeom prst="rect">
                        <a:avLst/>
                      </a:prstGeom>
                    </p:spPr>
                  </p:pic>
                </p:oleObj>
              </mc:Fallback>
            </mc:AlternateContent>
          </a:graphicData>
        </a:graphic>
      </p:graphicFrame>
      <p:sp>
        <p:nvSpPr>
          <p:cNvPr id="101" name="文本框 100"/>
          <p:cNvSpPr txBox="1"/>
          <p:nvPr/>
        </p:nvSpPr>
        <p:spPr>
          <a:xfrm>
            <a:off x="-15240" y="4233545"/>
            <a:ext cx="9133840" cy="2245360"/>
          </a:xfrm>
          <a:prstGeom prst="rect">
            <a:avLst/>
          </a:prstGeom>
          <a:noFill/>
          <a:ln w="9525">
            <a:noFill/>
          </a:ln>
        </p:spPr>
        <p:txBody>
          <a:bodyPr wrap="square">
            <a:spAutoFit/>
          </a:bodyPr>
          <a:p>
            <a:pPr indent="26797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理想二极管的特性是：当二极管两端的电压为正时，二极管导通，理想二极管导通电阻为</a:t>
            </a:r>
            <a:r>
              <a:rPr lang="en-US" altLang="zh-CN" sz="2800" b="1">
                <a:solidFill>
                  <a:srgbClr val="000000"/>
                </a:solidFill>
                <a:latin typeface="Times New Roman" panose="02020603050405020304" pitchFamily="18" charset="0"/>
                <a:cs typeface="Times New Roman" panose="02020603050405020304" pitchFamily="18" charset="0"/>
              </a:rPr>
              <a:t>0</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，二极管相当于短路，电流由整个电路确定；当二极管两端的电压为负时，二极管截止，二极管相当于开路，电流为</a:t>
            </a:r>
            <a:r>
              <a:rPr lang="en-US" altLang="zh-CN" sz="2800" b="1">
                <a:solidFill>
                  <a:srgbClr val="000000"/>
                </a:solidFill>
                <a:latin typeface="Times New Roman" panose="02020603050405020304" pitchFamily="18" charset="0"/>
                <a:cs typeface="Times New Roman" panose="02020603050405020304" pitchFamily="18" charset="0"/>
              </a:rPr>
              <a:t>0</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267970"/>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rPr>
              <a:t>理想二极管的伏安特性曲线是图</a:t>
            </a:r>
            <a:r>
              <a:rPr lang="en-US" altLang="zh-CN" sz="2800" b="1">
                <a:solidFill>
                  <a:srgbClr val="350099"/>
                </a:solidFill>
                <a:latin typeface="Times New Roman" panose="02020603050405020304" pitchFamily="18" charset="0"/>
                <a:cs typeface="Times New Roman" panose="02020603050405020304" pitchFamily="18" charset="0"/>
              </a:rPr>
              <a:t> (b) </a:t>
            </a:r>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rPr>
              <a:t>中曲线</a:t>
            </a:r>
            <a:r>
              <a:rPr lang="en-US" altLang="zh-CN" sz="2800" b="1">
                <a:solidFill>
                  <a:srgbClr val="350099"/>
                </a:solidFill>
                <a:latin typeface="Times New Roman" panose="02020603050405020304" pitchFamily="18" charset="0"/>
                <a:cs typeface="Times New Roman" panose="02020603050405020304" pitchFamily="18" charset="0"/>
              </a:rPr>
              <a:t>2</a:t>
            </a:r>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rPr>
              <a:t>。</a:t>
            </a:r>
            <a:endPar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175260" y="3313430"/>
            <a:ext cx="3042920" cy="521970"/>
          </a:xfrm>
          <a:prstGeom prst="rect">
            <a:avLst/>
          </a:prstGeom>
          <a:noFill/>
        </p:spPr>
        <p:txBody>
          <a:bodyPr wrap="none" rtlCol="0" anchor="t">
            <a:spAutoFit/>
          </a:bodyPr>
          <a:p>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rPr>
              <a:t>电路有三个元件：</a:t>
            </a:r>
            <a:endPar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 name="文本框 9"/>
          <p:cNvSpPr txBox="1"/>
          <p:nvPr/>
        </p:nvSpPr>
        <p:spPr>
          <a:xfrm>
            <a:off x="297815" y="3711575"/>
            <a:ext cx="7519670" cy="521970"/>
          </a:xfrm>
          <a:prstGeom prst="rect">
            <a:avLst/>
          </a:prstGeom>
          <a:noFill/>
        </p:spPr>
        <p:txBody>
          <a:bodyPr wrap="square" rtlCol="0" anchor="t">
            <a:spAutoFit/>
          </a:bodyPr>
          <a:p>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rPr>
              <a:t>线性电阻</a:t>
            </a:r>
            <a:r>
              <a:rPr lang="en-US" altLang="zh-CN" sz="2800" b="1" i="1">
                <a:solidFill>
                  <a:srgbClr val="350099"/>
                </a:solidFill>
                <a:latin typeface="Times New Roman" panose="02020603050405020304" pitchFamily="18" charset="0"/>
                <a:cs typeface="Times New Roman" panose="02020603050405020304" pitchFamily="18" charset="0"/>
                <a:sym typeface="+mn-ea"/>
              </a:rPr>
              <a:t>R</a:t>
            </a:r>
            <a:r>
              <a:rPr lang="en-US" altLang="zh-CN" sz="2800" b="1" baseline="-25000">
                <a:solidFill>
                  <a:srgbClr val="350099"/>
                </a:solidFill>
                <a:latin typeface="Times New Roman" panose="02020603050405020304" pitchFamily="18" charset="0"/>
                <a:cs typeface="Times New Roman" panose="02020603050405020304" pitchFamily="18" charset="0"/>
                <a:sym typeface="+mn-ea"/>
              </a:rPr>
              <a:t>1</a:t>
            </a:r>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rPr>
              <a:t>的伏安特性曲线如图</a:t>
            </a:r>
            <a:r>
              <a:rPr lang="en-US" altLang="zh-CN" sz="2800" b="1">
                <a:solidFill>
                  <a:srgbClr val="350099"/>
                </a:solidFill>
                <a:latin typeface="Times New Roman" panose="02020603050405020304" pitchFamily="18" charset="0"/>
                <a:cs typeface="Times New Roman" panose="02020603050405020304" pitchFamily="18" charset="0"/>
                <a:sym typeface="+mn-ea"/>
              </a:rPr>
              <a:t> (b)</a:t>
            </a:r>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rPr>
              <a:t>中曲线</a:t>
            </a:r>
            <a:r>
              <a:rPr lang="en-US" altLang="zh-CN" sz="2800" b="1">
                <a:solidFill>
                  <a:srgbClr val="350099"/>
                </a:solidFill>
                <a:latin typeface="Times New Roman" panose="02020603050405020304" pitchFamily="18" charset="0"/>
                <a:cs typeface="Times New Roman" panose="02020603050405020304" pitchFamily="18" charset="0"/>
                <a:sym typeface="+mn-ea"/>
              </a:rPr>
              <a:t>1</a:t>
            </a:r>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graphicFrame>
        <p:nvGraphicFramePr>
          <p:cNvPr id="7" name="对象 6"/>
          <p:cNvGraphicFramePr/>
          <p:nvPr/>
        </p:nvGraphicFramePr>
        <p:xfrm>
          <a:off x="457200" y="-175895"/>
          <a:ext cx="3161665" cy="3511550"/>
        </p:xfrm>
        <a:graphic>
          <a:graphicData uri="http://schemas.openxmlformats.org/presentationml/2006/ole">
            <mc:AlternateContent xmlns:mc="http://schemas.openxmlformats.org/markup-compatibility/2006">
              <mc:Choice xmlns:v="urn:schemas-microsoft-com:vml" Requires="v">
                <p:oleObj spid="_x0000_s8" name="" r:id="rId1" imgW="1816100" imgH="2108200" progId="Visio.Drawing.11">
                  <p:embed/>
                </p:oleObj>
              </mc:Choice>
              <mc:Fallback>
                <p:oleObj name="" r:id="rId1" imgW="1816100" imgH="2108200" progId="Visio.Drawing.11">
                  <p:embed/>
                  <p:pic>
                    <p:nvPicPr>
                      <p:cNvPr id="0" name="图片 7"/>
                      <p:cNvPicPr/>
                      <p:nvPr/>
                    </p:nvPicPr>
                    <p:blipFill>
                      <a:blip r:embed="rId2"/>
                      <a:stretch>
                        <a:fillRect/>
                      </a:stretch>
                    </p:blipFill>
                    <p:spPr>
                      <a:xfrm>
                        <a:off x="457200" y="-175895"/>
                        <a:ext cx="3161665" cy="3511550"/>
                      </a:xfrm>
                      <a:prstGeom prst="rect">
                        <a:avLst/>
                      </a:prstGeom>
                    </p:spPr>
                  </p:pic>
                </p:oleObj>
              </mc:Fallback>
            </mc:AlternateContent>
          </a:graphicData>
        </a:graphic>
      </p:graphicFrame>
      <p:sp>
        <p:nvSpPr>
          <p:cNvPr id="101" name="文本框 100"/>
          <p:cNvSpPr txBox="1"/>
          <p:nvPr/>
        </p:nvSpPr>
        <p:spPr>
          <a:xfrm>
            <a:off x="-18415" y="3929380"/>
            <a:ext cx="8705215" cy="953135"/>
          </a:xfrm>
          <a:prstGeom prst="rect">
            <a:avLst/>
          </a:prstGeom>
          <a:noFill/>
          <a:ln w="9525">
            <a:noFill/>
          </a:ln>
        </p:spPr>
        <p:txBody>
          <a:bodyPr wrap="square">
            <a:spAutoFit/>
          </a:bodyPr>
          <a:p>
            <a:pPr indent="26670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在电路里，电源电压</a:t>
            </a:r>
            <a:r>
              <a:rPr lang="en-US" altLang="zh-CN" sz="2800" b="1" i="1">
                <a:solidFill>
                  <a:srgbClr val="000000"/>
                </a:solidFill>
                <a:latin typeface="Times New Roman" panose="02020603050405020304" pitchFamily="18" charset="0"/>
                <a:cs typeface="Times New Roman" panose="02020603050405020304" pitchFamily="18" charset="0"/>
              </a:rPr>
              <a:t>U</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是正的，二极管导通，二极管相当于短路，电流为正值。</a:t>
            </a:r>
            <a:endParaRPr lang="zh-CN" altLang="en-US" sz="2800" b="1"/>
          </a:p>
        </p:txBody>
      </p:sp>
      <p:sp>
        <p:nvSpPr>
          <p:cNvPr id="4" name="文本框 3"/>
          <p:cNvSpPr txBox="1"/>
          <p:nvPr/>
        </p:nvSpPr>
        <p:spPr>
          <a:xfrm>
            <a:off x="318770" y="3335655"/>
            <a:ext cx="7318375" cy="521970"/>
          </a:xfrm>
          <a:prstGeom prst="rect">
            <a:avLst/>
          </a:prstGeom>
          <a:noFill/>
        </p:spPr>
        <p:txBody>
          <a:bodyPr wrap="none" rtlCol="0" anchor="t">
            <a:spAutoFit/>
          </a:bodyPr>
          <a:p>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rPr>
              <a:t>理想电压源的伏安特性曲线如图</a:t>
            </a:r>
            <a:r>
              <a:rPr lang="en-US" altLang="zh-CN" sz="2800" b="1">
                <a:solidFill>
                  <a:srgbClr val="350099"/>
                </a:solidFill>
                <a:latin typeface="Times New Roman" panose="02020603050405020304" pitchFamily="18" charset="0"/>
                <a:cs typeface="Times New Roman" panose="02020603050405020304" pitchFamily="18" charset="0"/>
                <a:sym typeface="+mn-ea"/>
              </a:rPr>
              <a:t> (b)</a:t>
            </a:r>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rPr>
              <a:t>中曲线</a:t>
            </a:r>
            <a:r>
              <a:rPr lang="en-US" altLang="zh-CN" sz="2800" b="1">
                <a:solidFill>
                  <a:srgbClr val="350099"/>
                </a:solidFill>
                <a:latin typeface="Times New Roman" panose="02020603050405020304" pitchFamily="18" charset="0"/>
                <a:cs typeface="Times New Roman" panose="02020603050405020304" pitchFamily="18" charset="0"/>
                <a:sym typeface="+mn-ea"/>
              </a:rPr>
              <a:t>3</a:t>
            </a:r>
            <a:r>
              <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800" b="1">
              <a:solidFill>
                <a:srgbClr val="350099"/>
              </a:solidFill>
              <a:latin typeface="宋体" panose="02010600030101010101" pitchFamily="2" charset="-122"/>
              <a:ea typeface="宋体" panose="02010600030101010101" pitchFamily="2" charset="-122"/>
              <a:cs typeface="宋体" panose="02010600030101010101" pitchFamily="2" charset="-122"/>
              <a:sym typeface="+mn-ea"/>
            </a:endParaRPr>
          </a:p>
        </p:txBody>
      </p:sp>
      <p:graphicFrame>
        <p:nvGraphicFramePr>
          <p:cNvPr id="5" name="对象 -2147482624"/>
          <p:cNvGraphicFramePr>
            <a:graphicFrameLocks noChangeAspect="1"/>
          </p:cNvGraphicFramePr>
          <p:nvPr/>
        </p:nvGraphicFramePr>
        <p:xfrm>
          <a:off x="3157220" y="4770755"/>
          <a:ext cx="2001520" cy="622300"/>
        </p:xfrm>
        <a:graphic>
          <a:graphicData uri="http://schemas.openxmlformats.org/presentationml/2006/ole">
            <mc:AlternateContent xmlns:mc="http://schemas.openxmlformats.org/markup-compatibility/2006">
              <mc:Choice xmlns:v="urn:schemas-microsoft-com:vml" Requires="v">
                <p:oleObj spid="_x0000_s3076" name="" r:id="rId3" imgW="736600" imgH="228600" progId="Equation.DSMT4">
                  <p:embed/>
                </p:oleObj>
              </mc:Choice>
              <mc:Fallback>
                <p:oleObj name="" r:id="rId3" imgW="736600" imgH="228600" progId="Equation.DSMT4">
                  <p:embed/>
                  <p:pic>
                    <p:nvPicPr>
                      <p:cNvPr id="0" name="图片 3075"/>
                      <p:cNvPicPr/>
                      <p:nvPr/>
                    </p:nvPicPr>
                    <p:blipFill>
                      <a:blip r:embed="rId4"/>
                      <a:stretch>
                        <a:fillRect/>
                      </a:stretch>
                    </p:blipFill>
                    <p:spPr>
                      <a:xfrm>
                        <a:off x="3157220" y="4770755"/>
                        <a:ext cx="2001520" cy="622300"/>
                      </a:xfrm>
                      <a:prstGeom prst="rect">
                        <a:avLst/>
                      </a:prstGeom>
                      <a:noFill/>
                      <a:ln w="38100">
                        <a:noFill/>
                        <a:miter/>
                      </a:ln>
                    </p:spPr>
                  </p:pic>
                </p:oleObj>
              </mc:Fallback>
            </mc:AlternateContent>
          </a:graphicData>
        </a:graphic>
      </p:graphicFrame>
      <p:sp>
        <p:nvSpPr>
          <p:cNvPr id="9" name="文本框 8"/>
          <p:cNvSpPr txBox="1"/>
          <p:nvPr/>
        </p:nvSpPr>
        <p:spPr>
          <a:xfrm>
            <a:off x="318770" y="5393055"/>
            <a:ext cx="8236585" cy="953135"/>
          </a:xfrm>
          <a:prstGeom prst="rect">
            <a:avLst/>
          </a:prstGeom>
          <a:noFill/>
          <a:ln w="9525">
            <a:noFill/>
          </a:ln>
        </p:spPr>
        <p:txBody>
          <a:bodyPr wrap="square">
            <a:spAutoFit/>
          </a:bodyPr>
          <a:p>
            <a:pPr indent="266700"/>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在求等效伏安特性曲线时，可把</a:t>
            </a:r>
            <a:r>
              <a:rPr lang="en-US" altLang="zh-CN" sz="2800" b="1">
                <a:solidFill>
                  <a:srgbClr val="000000"/>
                </a:solidFill>
                <a:latin typeface="Times New Roman" panose="02020603050405020304" pitchFamily="18" charset="0"/>
                <a:cs typeface="Times New Roman" panose="02020603050405020304" pitchFamily="18" charset="0"/>
              </a:rPr>
              <a:t>1</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a:solidFill>
                  <a:srgbClr val="000000"/>
                </a:solidFill>
                <a:latin typeface="Times New Roman" panose="02020603050405020304" pitchFamily="18" charset="0"/>
                <a:cs typeface="Times New Roman" panose="02020603050405020304" pitchFamily="18" charset="0"/>
              </a:rPr>
              <a:t>3</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两特性曲线的横坐标相加。电路的特性曲线如图</a:t>
            </a:r>
            <a:r>
              <a:rPr lang="en-US" altLang="zh-CN" sz="2800" b="1">
                <a:solidFill>
                  <a:srgbClr val="000000"/>
                </a:solidFill>
                <a:latin typeface="Times New Roman" panose="02020603050405020304" pitchFamily="18" charset="0"/>
                <a:cs typeface="Times New Roman" panose="02020603050405020304" pitchFamily="18" charset="0"/>
              </a:rPr>
              <a:t>(c)</a:t>
            </a:r>
            <a:r>
              <a:rPr lang="zh-CN" alt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所示。</a:t>
            </a:r>
            <a:endParaRPr lang="zh-CN" altLang="en-US" sz="2800" b="1"/>
          </a:p>
        </p:txBody>
      </p:sp>
      <p:graphicFrame>
        <p:nvGraphicFramePr>
          <p:cNvPr id="10" name="对象 9"/>
          <p:cNvGraphicFramePr/>
          <p:nvPr/>
        </p:nvGraphicFramePr>
        <p:xfrm>
          <a:off x="4968240" y="196215"/>
          <a:ext cx="2823210" cy="3139440"/>
        </p:xfrm>
        <a:graphic>
          <a:graphicData uri="http://schemas.openxmlformats.org/presentationml/2006/ole">
            <mc:AlternateContent xmlns:mc="http://schemas.openxmlformats.org/markup-compatibility/2006">
              <mc:Choice xmlns:v="urn:schemas-microsoft-com:vml" Requires="v">
                <p:oleObj spid="_x0000_s11" name="" r:id="rId5" imgW="1803400" imgH="2108200" progId="Visio.Drawing.11">
                  <p:embed/>
                </p:oleObj>
              </mc:Choice>
              <mc:Fallback>
                <p:oleObj name="" r:id="rId5" imgW="1803400" imgH="2108200" progId="Visio.Drawing.11">
                  <p:embed/>
                  <p:pic>
                    <p:nvPicPr>
                      <p:cNvPr id="0" name="图片 10"/>
                      <p:cNvPicPr/>
                      <p:nvPr/>
                    </p:nvPicPr>
                    <p:blipFill>
                      <a:blip r:embed="rId6"/>
                      <a:stretch>
                        <a:fillRect/>
                      </a:stretch>
                    </p:blipFill>
                    <p:spPr>
                      <a:xfrm>
                        <a:off x="4968240" y="196215"/>
                        <a:ext cx="2823210" cy="313944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additive="base">
                                        <p:cTn id="13" dur="500" fill="hold"/>
                                        <p:tgtEl>
                                          <p:spTgt spid="101"/>
                                        </p:tgtEl>
                                        <p:attrNameLst>
                                          <p:attrName>ppt_x</p:attrName>
                                        </p:attrNameLst>
                                      </p:cBhvr>
                                      <p:tavLst>
                                        <p:tav tm="0">
                                          <p:val>
                                            <p:strVal val="#ppt_x"/>
                                          </p:val>
                                        </p:tav>
                                        <p:tav tm="100000">
                                          <p:val>
                                            <p:strVal val="#ppt_x"/>
                                          </p:val>
                                        </p:tav>
                                      </p:tavLst>
                                    </p:anim>
                                    <p:anim calcmode="lin" valueType="num">
                                      <p:cBhvr additive="base">
                                        <p:cTn id="1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1"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a:xfrm>
            <a:off x="457200" y="6428105"/>
            <a:ext cx="2133600" cy="365125"/>
          </a:xfrm>
        </p:spPr>
        <p:txBody>
          <a:bodyPr/>
          <a:p>
            <a:pPr>
              <a:defRPr/>
            </a:pPr>
            <a:fld id="{1517E8FD-FBCB-4CDA-8E60-742CA893DA6F}" type="datetime1">
              <a:rPr lang="zh-CN" altLang="en-US">
                <a:solidFill>
                  <a:prstClr val="black">
                    <a:tint val="75000"/>
                  </a:prstClr>
                </a:solidFill>
              </a:rPr>
            </a:fld>
            <a:endParaRPr lang="en-US" dirty="0">
              <a:solidFill>
                <a:prstClr val="black">
                  <a:tint val="75000"/>
                </a:prstClr>
              </a:solidFill>
            </a:endParaRPr>
          </a:p>
        </p:txBody>
      </p:sp>
      <p:sp>
        <p:nvSpPr>
          <p:cNvPr id="3" name="灯片编号占位符 2"/>
          <p:cNvSpPr>
            <a:spLocks noGrp="1"/>
          </p:cNvSpPr>
          <p:nvPr>
            <p:ph type="sldNum" sz="quarter" idx="12"/>
          </p:nvPr>
        </p:nvSpPr>
        <p:spPr/>
        <p:txBody>
          <a:bodyPr/>
          <a:p>
            <a:pPr>
              <a:defRPr/>
            </a:pPr>
            <a:fld id="{B6B32CBB-4DAA-4CC6-8D3E-E2E1D595278A}" type="slidenum">
              <a:rPr lang="en-US">
                <a:solidFill>
                  <a:prstClr val="black">
                    <a:tint val="75000"/>
                  </a:prstClr>
                </a:solidFill>
              </a:rPr>
            </a:fld>
            <a:endParaRPr lang="en-US">
              <a:solidFill>
                <a:prstClr val="black">
                  <a:tint val="75000"/>
                </a:prstClr>
              </a:solidFill>
            </a:endParaRPr>
          </a:p>
        </p:txBody>
      </p:sp>
      <p:sp>
        <p:nvSpPr>
          <p:cNvPr id="101" name="文本框 100"/>
          <p:cNvSpPr txBox="1"/>
          <p:nvPr/>
        </p:nvSpPr>
        <p:spPr>
          <a:xfrm>
            <a:off x="253365" y="759460"/>
            <a:ext cx="8433435" cy="1641475"/>
          </a:xfrm>
          <a:prstGeom prst="rect">
            <a:avLst/>
          </a:prstGeom>
          <a:noFill/>
          <a:ln w="9525">
            <a:noFill/>
          </a:ln>
        </p:spPr>
        <p:txBody>
          <a:bodyPr wrap="square">
            <a:spAutoFit/>
          </a:bodyPr>
          <a:p>
            <a:pPr indent="266700">
              <a:lnSpc>
                <a:spcPct val="120000"/>
              </a:lnSpc>
            </a:pP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【例】</a:t>
            </a:r>
            <a:r>
              <a:rPr lang="zh-CN" altLang="en-US" sz="2800" b="0">
                <a:solidFill>
                  <a:srgbClr val="C00000"/>
                </a:solidFill>
                <a:latin typeface="Times New Roman" panose="02020603050405020304" pitchFamily="18" charset="0"/>
                <a:cs typeface="Times New Roman" panose="02020603050405020304" pitchFamily="18" charset="0"/>
              </a:rPr>
              <a:t> </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图</a:t>
            </a:r>
            <a:r>
              <a:rPr lang="en-US" altLang="zh-CN" sz="2800" b="1">
                <a:solidFill>
                  <a:srgbClr val="C00000"/>
                </a:solidFill>
                <a:latin typeface="Times New Roman" panose="02020603050405020304" pitchFamily="18" charset="0"/>
                <a:cs typeface="Times New Roman" panose="02020603050405020304" pitchFamily="18" charset="0"/>
              </a:rPr>
              <a:t>(a)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电路中，</a:t>
            </a:r>
            <a:r>
              <a:rPr lang="en-US" altLang="zh-CN" sz="2800" b="1" i="1">
                <a:solidFill>
                  <a:srgbClr val="C00000"/>
                </a:solidFill>
                <a:latin typeface="Times New Roman" panose="02020603050405020304" pitchFamily="18" charset="0"/>
                <a:cs typeface="Times New Roman" panose="02020603050405020304" pitchFamily="18" charset="0"/>
              </a:rPr>
              <a:t>I</a:t>
            </a:r>
            <a:r>
              <a:rPr lang="en-US" altLang="zh-CN" sz="2800" b="1" baseline="-25000">
                <a:solidFill>
                  <a:srgbClr val="C00000"/>
                </a:solidFill>
                <a:latin typeface="Times New Roman" panose="02020603050405020304" pitchFamily="18" charset="0"/>
                <a:cs typeface="Times New Roman" panose="02020603050405020304" pitchFamily="18" charset="0"/>
              </a:rPr>
              <a:t>S</a:t>
            </a:r>
            <a:r>
              <a:rPr lang="en-US" altLang="zh-CN" sz="2800" b="1">
                <a:solidFill>
                  <a:srgbClr val="C00000"/>
                </a:solidFill>
                <a:latin typeface="Times New Roman" panose="02020603050405020304" pitchFamily="18" charset="0"/>
                <a:cs typeface="Times New Roman" panose="02020603050405020304" pitchFamily="18" charset="0"/>
              </a:rPr>
              <a:t>=2mA</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1</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2</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a:solidFill>
                  <a:srgbClr val="C00000"/>
                </a:solidFill>
                <a:latin typeface="Times New Roman" panose="02020603050405020304" pitchFamily="18" charset="0"/>
                <a:cs typeface="Times New Roman" panose="02020603050405020304" pitchFamily="18" charset="0"/>
              </a:rPr>
              <a:t>2kΩ</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3</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的伏安特性如图</a:t>
            </a:r>
            <a:r>
              <a:rPr lang="en-US" altLang="zh-CN" sz="2800" b="1">
                <a:solidFill>
                  <a:srgbClr val="C00000"/>
                </a:solidFill>
                <a:latin typeface="Times New Roman" panose="02020603050405020304" pitchFamily="18" charset="0"/>
                <a:cs typeface="Times New Roman" panose="02020603050405020304" pitchFamily="18" charset="0"/>
              </a:rPr>
              <a:t>(b)</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所示，求非线性电阻</a:t>
            </a:r>
            <a:r>
              <a:rPr lang="en-US" altLang="zh-CN" sz="2800" b="1" i="1">
                <a:solidFill>
                  <a:srgbClr val="C00000"/>
                </a:solidFill>
                <a:latin typeface="Times New Roman" panose="02020603050405020304" pitchFamily="18" charset="0"/>
                <a:cs typeface="Times New Roman" panose="02020603050405020304" pitchFamily="18" charset="0"/>
              </a:rPr>
              <a:t>R</a:t>
            </a:r>
            <a:r>
              <a:rPr lang="en-US" altLang="zh-CN" sz="2800" b="1" baseline="-25000">
                <a:solidFill>
                  <a:srgbClr val="C00000"/>
                </a:solidFill>
                <a:latin typeface="Times New Roman" panose="02020603050405020304" pitchFamily="18" charset="0"/>
                <a:cs typeface="Times New Roman" panose="02020603050405020304" pitchFamily="18" charset="0"/>
              </a:rPr>
              <a:t>3</a:t>
            </a:r>
            <a:r>
              <a:rPr lang="zh-CN" altLang="en-US" sz="2800" b="1">
                <a:solidFill>
                  <a:srgbClr val="C00000"/>
                </a:solidFill>
                <a:latin typeface="宋体" panose="02010600030101010101" pitchFamily="2" charset="-122"/>
                <a:ea typeface="宋体" panose="02010600030101010101" pitchFamily="2" charset="-122"/>
                <a:cs typeface="宋体" panose="02010600030101010101" pitchFamily="2" charset="-122"/>
              </a:rPr>
              <a:t>的电压和电流以及在工作点处的静态电阻和动态电阻。</a:t>
            </a:r>
            <a:r>
              <a:rPr lang="zh-CN" altLang="en-US" sz="2800" b="1">
                <a:solidFill>
                  <a:srgbClr val="C00000"/>
                </a:solidFill>
                <a:latin typeface="Times New Roman" panose="02020603050405020304" pitchFamily="18" charset="0"/>
                <a:cs typeface="Times New Roman" panose="02020603050405020304" pitchFamily="18" charset="0"/>
              </a:rPr>
              <a:t> </a:t>
            </a:r>
            <a:r>
              <a:rPr lang="zh-CN" altLang="en-US" sz="2800" b="0">
                <a:solidFill>
                  <a:srgbClr val="C00000"/>
                </a:solidFill>
                <a:latin typeface="Times New Roman" panose="02020603050405020304" pitchFamily="18" charset="0"/>
                <a:cs typeface="Times New Roman" panose="02020603050405020304" pitchFamily="18" charset="0"/>
              </a:rPr>
              <a:t> </a:t>
            </a:r>
            <a:endParaRPr lang="zh-CN" altLang="en-US" sz="2800" b="0">
              <a:solidFill>
                <a:srgbClr val="C00000"/>
              </a:solidFill>
              <a:latin typeface="Times New Roman" panose="02020603050405020304" pitchFamily="18" charset="0"/>
              <a:cs typeface="Times New Roman" panose="02020603050405020304" pitchFamily="18" charset="0"/>
            </a:endParaRPr>
          </a:p>
        </p:txBody>
      </p:sp>
      <p:graphicFrame>
        <p:nvGraphicFramePr>
          <p:cNvPr id="4" name="对象 3"/>
          <p:cNvGraphicFramePr/>
          <p:nvPr/>
        </p:nvGraphicFramePr>
        <p:xfrm>
          <a:off x="-67945" y="3152140"/>
          <a:ext cx="4325620" cy="2695575"/>
        </p:xfrm>
        <a:graphic>
          <a:graphicData uri="http://schemas.openxmlformats.org/presentationml/2006/ole">
            <mc:AlternateContent xmlns:mc="http://schemas.openxmlformats.org/markup-compatibility/2006">
              <mc:Choice xmlns:v="urn:schemas-microsoft-com:vml" Requires="v">
                <p:oleObj spid="_x0000_s5" name="" r:id="rId1" imgW="2120900" imgH="1536700" progId="Visio.Drawing.11">
                  <p:embed/>
                </p:oleObj>
              </mc:Choice>
              <mc:Fallback>
                <p:oleObj name="" r:id="rId1" imgW="2120900" imgH="1536700" progId="Visio.Drawing.11">
                  <p:embed/>
                  <p:pic>
                    <p:nvPicPr>
                      <p:cNvPr id="0" name="图片 4"/>
                      <p:cNvPicPr/>
                      <p:nvPr/>
                    </p:nvPicPr>
                    <p:blipFill>
                      <a:blip r:embed="rId2"/>
                      <a:srcRect b="16926"/>
                      <a:stretch>
                        <a:fillRect/>
                      </a:stretch>
                    </p:blipFill>
                    <p:spPr>
                      <a:xfrm>
                        <a:off x="-67945" y="3152140"/>
                        <a:ext cx="4325620" cy="2695575"/>
                      </a:xfrm>
                      <a:prstGeom prst="rect">
                        <a:avLst/>
                      </a:prstGeom>
                    </p:spPr>
                  </p:pic>
                </p:oleObj>
              </mc:Fallback>
            </mc:AlternateContent>
          </a:graphicData>
        </a:graphic>
      </p:graphicFrame>
      <p:graphicFrame>
        <p:nvGraphicFramePr>
          <p:cNvPr id="6" name="对象 5"/>
          <p:cNvGraphicFramePr/>
          <p:nvPr/>
        </p:nvGraphicFramePr>
        <p:xfrm>
          <a:off x="3969385" y="2424430"/>
          <a:ext cx="4718050" cy="3752215"/>
        </p:xfrm>
        <a:graphic>
          <a:graphicData uri="http://schemas.openxmlformats.org/presentationml/2006/ole">
            <mc:AlternateContent xmlns:mc="http://schemas.openxmlformats.org/markup-compatibility/2006">
              <mc:Choice xmlns:v="urn:schemas-microsoft-com:vml" Requires="v">
                <p:oleObj spid="_x0000_s7" name="" r:id="rId3" imgW="2641600" imgH="2146300" progId="Visio.Drawing.11">
                  <p:embed/>
                </p:oleObj>
              </mc:Choice>
              <mc:Fallback>
                <p:oleObj name="" r:id="rId3" imgW="2641600" imgH="2146300" progId="Visio.Drawing.11">
                  <p:embed/>
                  <p:pic>
                    <p:nvPicPr>
                      <p:cNvPr id="0" name="图片 6"/>
                      <p:cNvPicPr/>
                      <p:nvPr/>
                    </p:nvPicPr>
                    <p:blipFill>
                      <a:blip r:embed="rId4"/>
                      <a:stretch>
                        <a:fillRect/>
                      </a:stretch>
                    </p:blipFill>
                    <p:spPr>
                      <a:xfrm>
                        <a:off x="3969385" y="2424430"/>
                        <a:ext cx="4718050" cy="3752215"/>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四川大学">
  <a:themeElements>
    <a:clrScheme name="四川大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四川大学">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outerShdw sy="50000" kx="2453608" rotWithShape="0">
            <a:schemeClr val="bg2">
              <a:alpha val="50000"/>
            </a:schemeClr>
          </a:outerShdw>
        </a:effectLst>
      </a:spPr>
      <a:bodyPr vert="horz" wrap="square" lIns="91440" tIns="45720" rIns="91440" bIns="45720" numCol="1" rtlCol="0"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sy="50000" kx="2453608" rotWithShape="0">
            <a:schemeClr val="bg2">
              <a:alpha val="50000"/>
            </a:schemeClr>
          </a:outerShdw>
        </a:effectLst>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lnDef>
  </a:objectDefaults>
  <a:extraClrSchemeLst>
    <a:extraClrScheme>
      <a:clrScheme name="四川大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四川大学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四川大学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四川大学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四川大学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四川大学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四川大学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四川大学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四川大学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四川大学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四川大学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四川大学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10609</Words>
  <Application>WPS 演示</Application>
  <PresentationFormat>全屏显示(4:3)</PresentationFormat>
  <Paragraphs>1622</Paragraphs>
  <Slides>101</Slides>
  <Notes>0</Notes>
  <HiddenSlides>0</HiddenSlides>
  <MMClips>0</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267</vt:i4>
      </vt:variant>
      <vt:variant>
        <vt:lpstr>幻灯片标题</vt:lpstr>
      </vt:variant>
      <vt:variant>
        <vt:i4>101</vt:i4>
      </vt:variant>
    </vt:vector>
  </HeadingPairs>
  <TitlesOfParts>
    <vt:vector size="387" baseType="lpstr">
      <vt:lpstr>Arial</vt:lpstr>
      <vt:lpstr>宋体</vt:lpstr>
      <vt:lpstr>Wingdings</vt:lpstr>
      <vt:lpstr>黑体</vt:lpstr>
      <vt:lpstr>Arial Narrow</vt:lpstr>
      <vt:lpstr>Times New Roman</vt:lpstr>
      <vt:lpstr>Calibri</vt:lpstr>
      <vt:lpstr>华文新魏</vt:lpstr>
      <vt:lpstr>微软雅黑</vt:lpstr>
      <vt:lpstr>Arial Unicode MS</vt:lpstr>
      <vt:lpstr>Symbol</vt:lpstr>
      <vt:lpstr>楷体_GB2312</vt:lpstr>
      <vt:lpstr>隶书</vt:lpstr>
      <vt:lpstr>STXinwei</vt:lpstr>
      <vt:lpstr>新宋体</vt:lpstr>
      <vt:lpstr>Office 主题</vt:lpstr>
      <vt:lpstr>四川大学</vt:lpstr>
      <vt:lpstr>Office 主题​​</vt:lpstr>
      <vt:lpstr>1_Office 主题​​</vt:lpstr>
      <vt:lpstr>Visio.Drawing.11</vt:lpstr>
      <vt:lpstr>Equation.DSMT4</vt:lpstr>
      <vt:lpstr>Equation.DSMT4</vt:lpstr>
      <vt:lpstr>Equation.DSMT4</vt:lpstr>
      <vt:lpstr>Equation.DSMT4</vt:lpstr>
      <vt:lpstr>Visio.Drawing.11</vt:lpstr>
      <vt:lpstr>Visio.Drawing.11</vt:lpstr>
      <vt:lpstr>Equation.DSMT4</vt:lpstr>
      <vt:lpstr>Equation.DSMT4</vt:lpstr>
      <vt:lpstr>Equation.DSMT4</vt:lpstr>
      <vt:lpstr>Visio.Drawing.11</vt:lpstr>
      <vt:lpstr>Equation.DSMT4</vt:lpstr>
      <vt:lpstr>Equation.DSMT4</vt:lpstr>
      <vt:lpstr>Visio.Drawing.11</vt:lpstr>
      <vt:lpstr>Visio.Drawing.11</vt:lpstr>
      <vt:lpstr>Equation.DSMT4</vt:lpstr>
      <vt:lpstr>Equation.DSMT4</vt:lpstr>
      <vt:lpstr>Equation.DSMT4</vt:lpstr>
      <vt:lpstr>Equation.DSMT4</vt:lpstr>
      <vt:lpstr>Equation.DSMT4</vt:lpstr>
      <vt:lpstr>Equation.DSMT4</vt:lpstr>
      <vt:lpstr>Equation.DSMT4</vt:lpstr>
      <vt:lpstr>Visio.Drawing.11</vt:lpstr>
      <vt:lpstr>Visio.Drawing.11</vt:lpstr>
      <vt:lpstr>Equation.DSMT4</vt:lpstr>
      <vt:lpstr>Equation.DSMT4</vt:lpstr>
      <vt:lpstr>Visio.Drawing.11</vt:lpstr>
      <vt:lpstr>Visio.Drawing.11</vt:lpstr>
      <vt:lpstr>Equation.DSMT4</vt:lpstr>
      <vt:lpstr>Equation.DSMT4</vt:lpstr>
      <vt:lpstr>Equation.DSMT4</vt:lpstr>
      <vt:lpstr>Equation.DSMT4</vt:lpstr>
      <vt:lpstr>Equation.DSMT4</vt:lpstr>
      <vt:lpstr>Equation.KSEE3</vt:lpstr>
      <vt:lpstr>Visio.Drawing.11</vt:lpstr>
      <vt:lpstr>Visio.Drawing.11</vt:lpstr>
      <vt:lpstr>Visio.Drawing.11</vt:lpstr>
      <vt:lpstr>Equation.DSMT4</vt:lpstr>
      <vt:lpstr>Equation.DSMT4</vt:lpstr>
      <vt:lpstr>Equation.DSMT4</vt:lpstr>
      <vt:lpstr>Equation.DSMT4</vt:lpstr>
      <vt:lpstr>Visio.Drawing.11</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Visio.Drawing.11</vt:lpstr>
      <vt:lpstr>Visio.Drawing.11</vt:lpstr>
      <vt:lpstr>Visio.Drawing.11</vt:lpstr>
      <vt:lpstr>Visio.Drawing.11</vt:lpstr>
      <vt:lpstr>Equation.DSMT4</vt:lpstr>
      <vt:lpstr>Equation.DSMT4</vt:lpstr>
      <vt:lpstr>Visio.Drawing.11</vt:lpstr>
      <vt:lpstr>Visio.Drawing.11</vt:lpstr>
      <vt:lpstr>Visio.Drawing.11</vt:lpstr>
      <vt:lpstr>Visio.Drawing.11</vt:lpstr>
      <vt:lpstr>Equation.DSMT4</vt:lpstr>
      <vt:lpstr>Visio.Drawing.11</vt:lpstr>
      <vt:lpstr>Visio.Drawing.11</vt:lpstr>
      <vt:lpstr>Visio.Drawing.11</vt:lpstr>
      <vt:lpstr>Visio.Drawing.11</vt:lpstr>
      <vt:lpstr>Equation.DSMT4</vt:lpstr>
      <vt:lpstr>Equation.DSMT4</vt:lpstr>
      <vt:lpstr>Equation.DSMT4</vt:lpstr>
      <vt:lpstr>Equation.DSMT4</vt:lpstr>
      <vt:lpstr>Visio.Drawing.11</vt:lpstr>
      <vt:lpstr>Equation.DSMT4</vt:lpstr>
      <vt:lpstr>Visio.Drawing.11</vt:lpstr>
      <vt:lpstr>Equation.DSMT4</vt:lpstr>
      <vt:lpstr>Equation.DSMT4</vt:lpstr>
      <vt:lpstr>Equation.DSMT4</vt:lpstr>
      <vt:lpstr>Visio.Drawing.11</vt:lpstr>
      <vt:lpstr>Equation.DSMT4</vt:lpstr>
      <vt:lpstr>Visio.Drawing.11</vt:lpstr>
      <vt:lpstr>Equation.DSMT4</vt:lpstr>
      <vt:lpstr>Equation.DSMT4</vt:lpstr>
      <vt:lpstr>Visio.Drawing.11</vt:lpstr>
      <vt:lpstr>Equation.DSMT4</vt:lpstr>
      <vt:lpstr>Visio.Drawing.11</vt:lpstr>
      <vt:lpstr>Visio.Drawing.11</vt:lpstr>
      <vt:lpstr>Equation.DSMT4</vt:lpstr>
      <vt:lpstr>Equation.DSMT4</vt:lpstr>
      <vt:lpstr>Equation.DSMT4</vt:lpstr>
      <vt:lpstr>Equation.3</vt:lpstr>
      <vt:lpstr>Visio.Drawing.11</vt:lpstr>
      <vt:lpstr>Visio.Drawing.11</vt:lpstr>
      <vt:lpstr>Equation.DSMT4</vt:lpstr>
      <vt:lpstr>Equation.DSMT4</vt:lpstr>
      <vt:lpstr>Equation.DSMT4</vt:lpstr>
      <vt:lpstr>Equation.DSMT4</vt:lpstr>
      <vt:lpstr>Visio.Drawing.11</vt:lpstr>
      <vt:lpstr>Visio.Drawing.11</vt:lpstr>
      <vt:lpstr>Equation.DSMT4</vt:lpstr>
      <vt:lpstr>Equation.DSMT4</vt:lpstr>
      <vt:lpstr>Equation.DSMT4</vt:lpstr>
      <vt:lpstr>Equation.DSMT4</vt:lpstr>
      <vt:lpstr>Visio.Drawing.11</vt:lpstr>
      <vt:lpstr>Equation.DSMT4</vt:lpstr>
      <vt:lpstr>Equation.DSMT4</vt:lpstr>
      <vt:lpstr>Equation.DSMT4</vt:lpstr>
      <vt:lpstr>Visio.Drawing.11</vt:lpstr>
      <vt:lpstr>Equation.DSMT4</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Equation.KSEE3</vt:lpstr>
      <vt:lpstr>Equation.3</vt:lpstr>
      <vt:lpstr>Equation.KSEE3</vt:lpstr>
      <vt:lpstr>Visio.Drawing.11</vt:lpstr>
      <vt:lpstr>Equation.DSMT4</vt:lpstr>
      <vt:lpstr>Visio.Drawing.11</vt:lpstr>
      <vt:lpstr>Visio.Drawing.11</vt:lpstr>
      <vt:lpstr>Visio.Drawing.11</vt:lpstr>
      <vt:lpstr>Visio.Drawing.11</vt:lpstr>
      <vt:lpstr>Visio.Drawing.11</vt:lpstr>
      <vt:lpstr>Visio.Drawing.11</vt:lpstr>
      <vt:lpstr>Visio.Drawing.11</vt:lpstr>
      <vt:lpstr>Equation.DSMT4</vt:lpstr>
      <vt:lpstr>Visio.Drawing.11</vt:lpstr>
      <vt:lpstr>Visio.Drawing.11</vt:lpstr>
      <vt:lpstr>Visio.Drawing.11</vt:lpstr>
      <vt:lpstr>Visio.Drawing.11</vt:lpstr>
      <vt:lpstr>Visio.Drawing.11</vt:lpstr>
      <vt:lpstr>Equation.DSMT4</vt:lpstr>
      <vt:lpstr>Equation.DSMT4</vt:lpstr>
      <vt:lpstr>Equation.DSMT4</vt:lpstr>
      <vt:lpstr>Visio.Drawing.11</vt:lpstr>
      <vt:lpstr>Visio.Drawing.11</vt:lpstr>
      <vt:lpstr>Equation.DSMT4</vt:lpstr>
      <vt:lpstr>Equation.DSMT4</vt:lpstr>
      <vt:lpstr>Equation.DSMT4</vt:lpstr>
      <vt:lpstr>Equation.DSMT4</vt:lpstr>
      <vt:lpstr>Equation.DSMT4</vt:lpstr>
      <vt:lpstr>Equation.DSMT4</vt:lpstr>
      <vt:lpstr>Equation.DSMT4</vt:lpstr>
      <vt:lpstr>Visio.Drawing.11</vt:lpstr>
      <vt:lpstr>Equation.DSMT4</vt:lpstr>
      <vt:lpstr>Visio.Drawing.11</vt:lpstr>
      <vt:lpstr>Visio.Drawing.11</vt:lpstr>
      <vt:lpstr>Equation.DSMT4</vt:lpstr>
      <vt:lpstr>Visio.Drawing.11</vt:lpstr>
      <vt:lpstr>Visio.Drawing.11</vt:lpstr>
      <vt:lpstr>Visio.Drawing.11</vt:lpstr>
      <vt:lpstr>Visio.Drawing.11</vt:lpstr>
      <vt:lpstr>Visio.Drawing.11</vt:lpstr>
      <vt:lpstr>Equation.DSMT4</vt:lpstr>
      <vt:lpstr>Equation.DSMT4</vt:lpstr>
      <vt:lpstr>Visio.Drawing.11</vt:lpstr>
      <vt:lpstr>Equation.KSEE3</vt:lpstr>
      <vt:lpstr>Visio.Drawing.11</vt:lpstr>
      <vt:lpstr>Equation.DSMT4</vt:lpstr>
      <vt:lpstr>Visio.Drawing.11</vt:lpstr>
      <vt:lpstr>Equation.DSMT4</vt:lpstr>
      <vt:lpstr>Equation.DSMT4</vt:lpstr>
      <vt:lpstr>Equation.DSMT4</vt:lpstr>
      <vt:lpstr>Equation.KSEE3</vt:lpstr>
      <vt:lpstr>Equation.DSMT4</vt:lpstr>
      <vt:lpstr>Equation.DSMT4</vt:lpstr>
      <vt:lpstr>Equation.DSMT4</vt:lpstr>
      <vt:lpstr>Equation.DSMT4</vt:lpstr>
      <vt:lpstr>Equation.DSMT4</vt:lpstr>
      <vt:lpstr>Visio.Drawing.11</vt:lpstr>
      <vt:lpstr>Visio.Drawing.11</vt:lpstr>
      <vt:lpstr>Visio.Drawing.11</vt:lpstr>
      <vt:lpstr>Equation.DSMT4</vt:lpstr>
      <vt:lpstr>Equation.DSMT4</vt:lpstr>
      <vt:lpstr>Equation.DSMT4</vt:lpstr>
      <vt:lpstr>Visio.Drawing.11</vt:lpstr>
      <vt:lpstr>Equation.DSMT4</vt:lpstr>
      <vt:lpstr>Equation.DSMT4</vt:lpstr>
      <vt:lpstr>Equation.DSMT4</vt:lpstr>
      <vt:lpstr>Visio.Drawing.11</vt:lpstr>
      <vt:lpstr>Equation.DSMT4</vt:lpstr>
      <vt:lpstr>Equation.DSMT4</vt:lpstr>
      <vt:lpstr>Visio.Drawing.11</vt:lpstr>
      <vt:lpstr>Visio.Drawing.11</vt:lpstr>
      <vt:lpstr>Equation.DSMT4</vt:lpstr>
      <vt:lpstr>Visio.Drawing.11</vt:lpstr>
      <vt:lpstr>Visio.Drawing.11</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Equation.DSMT4</vt:lpstr>
      <vt:lpstr>Equation.DSMT4</vt:lpstr>
      <vt:lpstr>Equation.DSMT4</vt:lpstr>
      <vt:lpstr>Equation.DSMT4</vt:lpstr>
      <vt:lpstr>Visio.Drawing.11</vt:lpstr>
      <vt:lpstr>Equation.DSMT4</vt:lpstr>
      <vt:lpstr>Equation.DSMT4</vt:lpstr>
      <vt:lpstr>Visio.Drawing.11</vt:lpstr>
      <vt:lpstr>Equation.DSMT4</vt:lpstr>
      <vt:lpstr>Equation.DSMT4</vt:lpstr>
      <vt:lpstr>Equation.DSMT4</vt:lpstr>
      <vt:lpstr>Equation.DSMT4</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2.1.2  电阻的并联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需要注意的是： </vt:lpstr>
      <vt:lpstr>PowerPoint 演示文稿</vt:lpstr>
      <vt:lpstr>PowerPoint 演示文稿</vt:lpstr>
      <vt:lpstr>PowerPoint 演示文稿</vt:lpstr>
      <vt:lpstr>PowerPoint 演示文稿</vt:lpstr>
      <vt:lpstr>PowerPoint 演示文稿</vt:lpstr>
      <vt:lpstr>PowerPoint 演示文稿</vt:lpstr>
      <vt:lpstr>2.3.3  电源两种模型之间的等效变换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戴维宁定理</vt:lpstr>
      <vt:lpstr>PowerPoint 演示文稿</vt:lpstr>
      <vt:lpstr>PowerPoint 演示文稿</vt:lpstr>
      <vt:lpstr>PowerPoint 演示文稿</vt:lpstr>
      <vt:lpstr>PowerPoint 演示文稿</vt:lpstr>
      <vt:lpstr> 诺顿定理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Kennex Lo</dc:creator>
  <cp:lastModifiedBy>王亚同学1403137984</cp:lastModifiedBy>
  <cp:revision>17</cp:revision>
  <dcterms:created xsi:type="dcterms:W3CDTF">2017-11-20T09:22:00Z</dcterms:created>
  <dcterms:modified xsi:type="dcterms:W3CDTF">2018-06-09T03:15:49Z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2052-10.1.0.7245</vt:lpwstr>
  </property>
</Properties>
</file>